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99" r:id="rId3"/>
    <p:sldId id="377" r:id="rId4"/>
    <p:sldId id="356" r:id="rId5"/>
    <p:sldId id="378" r:id="rId6"/>
    <p:sldId id="365" r:id="rId7"/>
    <p:sldId id="302" r:id="rId8"/>
    <p:sldId id="379" r:id="rId9"/>
    <p:sldId id="353" r:id="rId10"/>
    <p:sldId id="35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5" autoAdjust="0"/>
  </p:normalViewPr>
  <p:slideViewPr>
    <p:cSldViewPr>
      <p:cViewPr varScale="1">
        <p:scale>
          <a:sx n="108" d="100"/>
          <a:sy n="108" d="100"/>
        </p:scale>
        <p:origin x="170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18738-3B46-45B8-9F51-DC30949D3C90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09886-3185-42E2-A4F3-204E355253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16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De Clovis à Charlemagne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Découverte du monde </a:t>
            </a:r>
            <a:r>
              <a:rPr lang="fr-FR"/>
              <a:t>- </a:t>
            </a:r>
            <a:r>
              <a:rPr lang="fr-FR" i="1"/>
              <a:t>Histoire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3924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L’empire de Charlemagne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7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A23A271-06FA-49E4-A709-A6C5F3F958D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Notre séance portait sur la période du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9790CB0-CF00-4969-850D-B33FB21B198B}"/>
              </a:ext>
            </a:extLst>
          </p:cNvPr>
          <p:cNvSpPr txBox="1"/>
          <p:nvPr/>
        </p:nvSpPr>
        <p:spPr>
          <a:xfrm>
            <a:off x="0" y="584775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moyen âge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2F4B71C-F5A4-4C3D-8B16-C7C9840DD7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4" r="28147"/>
          <a:stretch/>
        </p:blipFill>
        <p:spPr>
          <a:xfrm>
            <a:off x="-1017" y="3789040"/>
            <a:ext cx="9145017" cy="216024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F6E9653-4F3E-4372-8564-6D1170D0D677}"/>
              </a:ext>
            </a:extLst>
          </p:cNvPr>
          <p:cNvSpPr txBox="1"/>
          <p:nvPr/>
        </p:nvSpPr>
        <p:spPr>
          <a:xfrm>
            <a:off x="0" y="11695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Entourons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 ce que nous avons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évoqué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99B430E-012B-4C89-9746-FC863D63D520}"/>
              </a:ext>
            </a:extLst>
          </p:cNvPr>
          <p:cNvSpPr/>
          <p:nvPr/>
        </p:nvSpPr>
        <p:spPr>
          <a:xfrm>
            <a:off x="1835696" y="3983450"/>
            <a:ext cx="1368152" cy="9751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03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9" grpId="0"/>
      <p:bldP spid="9" grpId="1"/>
      <p:bldP spid="10" grpId="0"/>
      <p:bldP spid="10" grpId="1"/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A23A271-06FA-49E4-A709-A6C5F3F958D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Nous continuons notre leçon d’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histoire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4A4702-EECA-430B-81E3-C796AB89CA58}"/>
              </a:ext>
            </a:extLst>
          </p:cNvPr>
          <p:cNvSpPr txBox="1"/>
          <p:nvPr/>
        </p:nvSpPr>
        <p:spPr>
          <a:xfrm>
            <a:off x="0" y="4766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Cette leçon porte sur...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7263CD-3A2D-419D-B7AC-1D7C6BC8E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6585" y="1916832"/>
            <a:ext cx="17849444" cy="10081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4A6A5BE-1304-4FB1-86D7-5ED6AB45A6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248829" y="3933056"/>
            <a:ext cx="38248810" cy="216024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9790CB0-CF00-4969-850D-B33FB21B198B}"/>
              </a:ext>
            </a:extLst>
          </p:cNvPr>
          <p:cNvSpPr txBox="1"/>
          <p:nvPr/>
        </p:nvSpPr>
        <p:spPr>
          <a:xfrm>
            <a:off x="4283968" y="472163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le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moyen âge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01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3.05504 0.02129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6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1.48148E-6 L 2.17413 1.48148E-6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7" grpId="0"/>
      <p:bldP spid="7" grpId="1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D5B0F7A-7B0E-4E86-8C3A-2AE0FD9E9D81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Souvenons-nous...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B80264-4888-43D0-A46F-0CF5966B8AF7}"/>
              </a:ext>
            </a:extLst>
          </p:cNvPr>
          <p:cNvSpPr txBox="1"/>
          <p:nvPr/>
        </p:nvSpPr>
        <p:spPr>
          <a:xfrm>
            <a:off x="0" y="492461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Pépin le Bref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renverse le dernier roi mérovingien et se fait élire roi en 751. À sa mort, Charles (futur Charlemagne) lui succède.</a:t>
            </a:r>
          </a:p>
          <a:p>
            <a:pPr lvl="0"/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lvl="0"/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Charles agrandit le royaume par de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 nouvelles conquêtes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 Il remporte de nombreuses victoires et christianise les nouvelles provinces. Il devient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Charlemagne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(Carolus Magnus). En l’an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800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pape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le couronne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empereur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à Rome.</a:t>
            </a:r>
          </a:p>
        </p:txBody>
      </p:sp>
    </p:spTree>
    <p:extLst>
      <p:ext uri="{BB962C8B-B14F-4D97-AF65-F5344CB8AC3E}">
        <p14:creationId xmlns:p14="http://schemas.microsoft.com/office/powerpoint/2010/main" val="439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4CE8AED-C5A8-4E30-9FD9-3D3134CE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-3647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Nous continuons à parler de</a:t>
            </a:r>
          </a:p>
        </p:txBody>
      </p:sp>
      <p:pic>
        <p:nvPicPr>
          <p:cNvPr id="3" name="Image 2" descr="Une image contenant personne, intérieur, homme, tenant&#10;&#10;Description générée automatiquement">
            <a:extLst>
              <a:ext uri="{FF2B5EF4-FFF2-40B4-BE49-F238E27FC236}">
                <a16:creationId xmlns:a16="http://schemas.microsoft.com/office/drawing/2014/main" id="{04BFE8D7-2CE9-40E1-A1A3-9EC4113A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13486"/>
            <a:ext cx="2514827" cy="331236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50B9A06-5414-4398-8A85-CBDFB71C6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0"/>
            <a:ext cx="2699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Charlemagne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6F44BE4-4031-4153-86AA-8A6CE91C0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75" y="3429000"/>
            <a:ext cx="3345856" cy="313674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4BF4DA8-8CC4-4CCA-A314-00F72E224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8422"/>
            <a:ext cx="91440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Comme nous le savons, l’</a:t>
            </a: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empire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 de Charlemagne est </a:t>
            </a: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très étendu 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38EF2B9-8E37-48ED-A48A-028A283CF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" y="1665640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Il est donc </a:t>
            </a: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impossible 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pour lui de </a:t>
            </a: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tout contrôler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309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4CE8AED-C5A8-4E30-9FD9-3D3134CE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-3647"/>
            <a:ext cx="91440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donc voir comment Charlemagne parvenait à </a:t>
            </a: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régner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 sur son </a:t>
            </a: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immense empire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3" name="Image 2" descr="Une image contenant personne, intérieur, homme, tenant&#10;&#10;Description générée automatiquement">
            <a:extLst>
              <a:ext uri="{FF2B5EF4-FFF2-40B4-BE49-F238E27FC236}">
                <a16:creationId xmlns:a16="http://schemas.microsoft.com/office/drawing/2014/main" id="{04BFE8D7-2CE9-40E1-A1A3-9EC4113A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13486"/>
            <a:ext cx="2514827" cy="331236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6F44BE4-4031-4153-86AA-8A6CE91C0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75" y="3429000"/>
            <a:ext cx="3345856" cy="313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8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4CE8AED-C5A8-4E30-9FD9-3D3134CE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-3647"/>
            <a:ext cx="91440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Pour ce faire, vous allez lire cette </a:t>
            </a: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fiche documentaire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F2D0778-8312-49D6-A026-08B4E5660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17" y="476672"/>
            <a:ext cx="91440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			qui vous permettra de répondre à ces </a:t>
            </a: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questions</a:t>
            </a: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42313A8-2889-4200-9502-A881D735A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11179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Au travail 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54D344-F8AA-47CA-8AA2-889B6BF8B4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8144" y="2131011"/>
            <a:ext cx="2160000" cy="28582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94D6CBE-2DC5-4562-9FA1-A224877A6D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854" y="4297367"/>
            <a:ext cx="2160000" cy="1967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B614ACA-4CB3-4F8A-AEC0-21230A9086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3182" y="4297367"/>
            <a:ext cx="6014962" cy="10764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6329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-1" y="-3647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que vous avez trouvé.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B1A4E6-7DE8-408E-B83F-F4B616ED5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1128"/>
            <a:ext cx="91440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Maiandra GD" panose="020E0502030308020204" pitchFamily="34" charset="0"/>
              </a:rPr>
              <a:t>a) Qui doit rendre la justice dans les régions de l’empire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1A78373-FD5A-46E2-93DC-E8CBE1822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54650"/>
            <a:ext cx="7812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Les comtes.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3E4F59-9CC3-4446-AAE3-9A42F3BC6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35729"/>
            <a:ext cx="58681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Maiandra GD" panose="020E0502030308020204" pitchFamily="34" charset="0"/>
              </a:rPr>
              <a:t>b) Que doivent faire les missi dominici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75B7F67-774B-493A-B873-C6E75CEF8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59595"/>
            <a:ext cx="5076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Surveiller les comtes.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5D1303C-A5CE-4A56-A967-0BA4424CA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717692"/>
            <a:ext cx="58681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Maiandra GD" panose="020E0502030308020204" pitchFamily="34" charset="0"/>
              </a:rPr>
              <a:t>c) Que veut faire ouvrir Charlemagne dans chaque monastère 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24DBB5D-72C8-45B9-975C-B5C50F87F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222637"/>
            <a:ext cx="6947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Une école.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D551E90-0871-4308-96D8-BA1F7C4953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8144" y="2131011"/>
            <a:ext cx="2160000" cy="28582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C8B708B-D908-4D76-98EA-9327AC08C1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854" y="4297367"/>
            <a:ext cx="2160000" cy="19672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857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5" grpId="0"/>
      <p:bldP spid="15" grpId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-1" y="-3647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que vous avez trouvé.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B1A4E6-7DE8-408E-B83F-F4B616ED5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1128"/>
            <a:ext cx="914400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Maiandra GD" panose="020E0502030308020204" pitchFamily="34" charset="0"/>
              </a:rPr>
              <a:t>d) Comment s’appellent les trois parties de l’Empire après le traité de Verdun de 843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1A78373-FD5A-46E2-93DC-E8CBE1822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619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Francie occidentale, Lotharingie, Francie Orientale.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3E4F59-9CC3-4446-AAE3-9A42F3BC6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35729"/>
            <a:ext cx="58681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latin typeface="Maiandra GD" panose="020E0502030308020204" pitchFamily="34" charset="0"/>
              </a:rPr>
              <a:t>e) Comment s’appelle le roi qui a été choisi en 987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75B7F67-774B-493A-B873-C6E75CEF8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59595"/>
            <a:ext cx="5076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dirty="0">
                <a:solidFill>
                  <a:srgbClr val="FF0000"/>
                </a:solidFill>
                <a:latin typeface="Maiandra GD" panose="020E0502030308020204" pitchFamily="34" charset="0"/>
              </a:rPr>
              <a:t>Hugues Capet.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D551E90-0871-4308-96D8-BA1F7C4953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8144" y="2131011"/>
            <a:ext cx="2160000" cy="28582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C8B708B-D908-4D76-98EA-9327AC08C1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7854" y="4297367"/>
            <a:ext cx="2160000" cy="19672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392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D5B0F7A-7B0E-4E86-8C3A-2AE0FD9E9D81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En résumé...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EB80264-4888-43D0-A46F-0CF5966B8AF7}"/>
              </a:ext>
            </a:extLst>
          </p:cNvPr>
          <p:cNvSpPr txBox="1"/>
          <p:nvPr/>
        </p:nvSpPr>
        <p:spPr>
          <a:xfrm>
            <a:off x="0" y="492461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contrôler un tel empire, Charlemagne nomme des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comtes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qui rendent la justice, perçoivent les impôts et lèvent les armées. Il les fait surveiller par des envoyés de l’empereur : les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missi dominici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  <a:p>
            <a:pPr lvl="0"/>
            <a:endParaRPr lang="fr-FR" sz="3200" dirty="0">
              <a:solidFill>
                <a:srgbClr val="0070C0"/>
              </a:solidFill>
              <a:latin typeface="Maiandra GD" panose="020E0502030308020204" pitchFamily="34" charset="0"/>
            </a:endParaRPr>
          </a:p>
          <a:p>
            <a:pPr lvl="0"/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Louis le Pieux succède à Charlemagne en 814. Après sa mort, ses trois fils, se partagent l’empire au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traité de Verdun en 843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574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6" grpId="0"/>
      <p:bldP spid="1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348</Words>
  <Application>Microsoft Office PowerPoint</Application>
  <PresentationFormat>Affichage à l'écran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Maiandra GD</vt:lpstr>
      <vt:lpstr>Thème Office</vt:lpstr>
      <vt:lpstr>De Clovis à Charlemagne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112</cp:revision>
  <dcterms:created xsi:type="dcterms:W3CDTF">2013-01-27T09:55:18Z</dcterms:created>
  <dcterms:modified xsi:type="dcterms:W3CDTF">2020-04-13T11:51:14Z</dcterms:modified>
</cp:coreProperties>
</file>