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70" r:id="rId2"/>
    <p:sldId id="273" r:id="rId3"/>
    <p:sldId id="278" r:id="rId4"/>
    <p:sldId id="279" r:id="rId5"/>
    <p:sldId id="280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aiandra GD" panose="020E0502030308020204" pitchFamily="34" charset="0"/>
      <p:regular r:id="rId1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2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9161-7BBF-4B5E-8831-1BFADAA6AB1F}" type="datetimeFigureOut">
              <a:rPr lang="fr-FR" smtClean="0"/>
              <a:t>31/10/2019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5619A-990A-4200-8D69-88CA769484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5619A-990A-4200-8D69-88CA7694840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7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5619A-990A-4200-8D69-88CA7694840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213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5619A-990A-4200-8D69-88CA7694840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818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5619A-990A-4200-8D69-88CA7694840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496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3.png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image" Target="../media/image2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notesSlide" Target="../notesSlides/notesSlide1.xml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slideLayout" Target="../slideLayouts/slideLayout7.xml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m4a"/><Relationship Id="rId13" Type="http://schemas.microsoft.com/office/2007/relationships/media" Target="../media/media18.m4a"/><Relationship Id="rId18" Type="http://schemas.openxmlformats.org/officeDocument/2006/relationships/audio" Target="../media/media20.m4a"/><Relationship Id="rId26" Type="http://schemas.openxmlformats.org/officeDocument/2006/relationships/image" Target="../media/image3.png"/><Relationship Id="rId3" Type="http://schemas.microsoft.com/office/2007/relationships/media" Target="../media/media13.m4a"/><Relationship Id="rId21" Type="http://schemas.microsoft.com/office/2007/relationships/media" Target="../media/media22.m4a"/><Relationship Id="rId7" Type="http://schemas.microsoft.com/office/2007/relationships/media" Target="../media/media15.m4a"/><Relationship Id="rId12" Type="http://schemas.openxmlformats.org/officeDocument/2006/relationships/audio" Target="../media/media17.m4a"/><Relationship Id="rId17" Type="http://schemas.microsoft.com/office/2007/relationships/media" Target="../media/media20.m4a"/><Relationship Id="rId25" Type="http://schemas.openxmlformats.org/officeDocument/2006/relationships/image" Target="../media/image2.png"/><Relationship Id="rId2" Type="http://schemas.openxmlformats.org/officeDocument/2006/relationships/audio" Target="../media/media12.m4a"/><Relationship Id="rId16" Type="http://schemas.openxmlformats.org/officeDocument/2006/relationships/audio" Target="../media/media19.m4a"/><Relationship Id="rId20" Type="http://schemas.openxmlformats.org/officeDocument/2006/relationships/audio" Target="../media/media21.m4a"/><Relationship Id="rId1" Type="http://schemas.microsoft.com/office/2007/relationships/media" Target="../media/media12.m4a"/><Relationship Id="rId6" Type="http://schemas.openxmlformats.org/officeDocument/2006/relationships/audio" Target="../media/media14.m4a"/><Relationship Id="rId11" Type="http://schemas.microsoft.com/office/2007/relationships/media" Target="../media/media17.m4a"/><Relationship Id="rId24" Type="http://schemas.openxmlformats.org/officeDocument/2006/relationships/notesSlide" Target="../notesSlides/notesSlide2.xml"/><Relationship Id="rId5" Type="http://schemas.microsoft.com/office/2007/relationships/media" Target="../media/media14.m4a"/><Relationship Id="rId15" Type="http://schemas.microsoft.com/office/2007/relationships/media" Target="../media/media19.m4a"/><Relationship Id="rId23" Type="http://schemas.openxmlformats.org/officeDocument/2006/relationships/slideLayout" Target="../slideLayouts/slideLayout7.xml"/><Relationship Id="rId10" Type="http://schemas.openxmlformats.org/officeDocument/2006/relationships/audio" Target="../media/media16.m4a"/><Relationship Id="rId19" Type="http://schemas.microsoft.com/office/2007/relationships/media" Target="../media/media21.m4a"/><Relationship Id="rId4" Type="http://schemas.openxmlformats.org/officeDocument/2006/relationships/audio" Target="../media/media13.m4a"/><Relationship Id="rId9" Type="http://schemas.microsoft.com/office/2007/relationships/media" Target="../media/media16.m4a"/><Relationship Id="rId14" Type="http://schemas.openxmlformats.org/officeDocument/2006/relationships/audio" Target="../media/media18.m4a"/><Relationship Id="rId22" Type="http://schemas.openxmlformats.org/officeDocument/2006/relationships/audio" Target="../media/media22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6.m4a"/><Relationship Id="rId13" Type="http://schemas.microsoft.com/office/2007/relationships/media" Target="../media/media29.m4a"/><Relationship Id="rId18" Type="http://schemas.openxmlformats.org/officeDocument/2006/relationships/audio" Target="../media/media31.m4a"/><Relationship Id="rId26" Type="http://schemas.openxmlformats.org/officeDocument/2006/relationships/image" Target="../media/image3.png"/><Relationship Id="rId3" Type="http://schemas.microsoft.com/office/2007/relationships/media" Target="../media/media24.m4a"/><Relationship Id="rId21" Type="http://schemas.microsoft.com/office/2007/relationships/media" Target="../media/media33.m4a"/><Relationship Id="rId7" Type="http://schemas.microsoft.com/office/2007/relationships/media" Target="../media/media26.m4a"/><Relationship Id="rId12" Type="http://schemas.openxmlformats.org/officeDocument/2006/relationships/audio" Target="../media/media28.m4a"/><Relationship Id="rId17" Type="http://schemas.microsoft.com/office/2007/relationships/media" Target="../media/media31.m4a"/><Relationship Id="rId25" Type="http://schemas.openxmlformats.org/officeDocument/2006/relationships/image" Target="../media/image4.png"/><Relationship Id="rId2" Type="http://schemas.openxmlformats.org/officeDocument/2006/relationships/audio" Target="../media/media23.m4a"/><Relationship Id="rId16" Type="http://schemas.openxmlformats.org/officeDocument/2006/relationships/audio" Target="../media/media30.m4a"/><Relationship Id="rId20" Type="http://schemas.openxmlformats.org/officeDocument/2006/relationships/audio" Target="../media/media32.m4a"/><Relationship Id="rId1" Type="http://schemas.microsoft.com/office/2007/relationships/media" Target="../media/media23.m4a"/><Relationship Id="rId6" Type="http://schemas.openxmlformats.org/officeDocument/2006/relationships/audio" Target="../media/media25.m4a"/><Relationship Id="rId11" Type="http://schemas.microsoft.com/office/2007/relationships/media" Target="../media/media28.m4a"/><Relationship Id="rId24" Type="http://schemas.openxmlformats.org/officeDocument/2006/relationships/notesSlide" Target="../notesSlides/notesSlide3.xml"/><Relationship Id="rId5" Type="http://schemas.microsoft.com/office/2007/relationships/media" Target="../media/media25.m4a"/><Relationship Id="rId15" Type="http://schemas.microsoft.com/office/2007/relationships/media" Target="../media/media30.m4a"/><Relationship Id="rId23" Type="http://schemas.openxmlformats.org/officeDocument/2006/relationships/slideLayout" Target="../slideLayouts/slideLayout7.xml"/><Relationship Id="rId10" Type="http://schemas.openxmlformats.org/officeDocument/2006/relationships/audio" Target="../media/media27.m4a"/><Relationship Id="rId19" Type="http://schemas.microsoft.com/office/2007/relationships/media" Target="../media/media32.m4a"/><Relationship Id="rId4" Type="http://schemas.openxmlformats.org/officeDocument/2006/relationships/audio" Target="../media/media24.m4a"/><Relationship Id="rId9" Type="http://schemas.microsoft.com/office/2007/relationships/media" Target="../media/media27.m4a"/><Relationship Id="rId14" Type="http://schemas.openxmlformats.org/officeDocument/2006/relationships/audio" Target="../media/media29.m4a"/><Relationship Id="rId22" Type="http://schemas.openxmlformats.org/officeDocument/2006/relationships/audio" Target="../media/media33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37.m4a"/><Relationship Id="rId13" Type="http://schemas.microsoft.com/office/2007/relationships/media" Target="../media/media40.m4a"/><Relationship Id="rId18" Type="http://schemas.openxmlformats.org/officeDocument/2006/relationships/audio" Target="../media/media42.m4a"/><Relationship Id="rId26" Type="http://schemas.openxmlformats.org/officeDocument/2006/relationships/image" Target="../media/image3.png"/><Relationship Id="rId3" Type="http://schemas.microsoft.com/office/2007/relationships/media" Target="../media/media35.m4a"/><Relationship Id="rId21" Type="http://schemas.microsoft.com/office/2007/relationships/media" Target="../media/media22.m4a"/><Relationship Id="rId7" Type="http://schemas.microsoft.com/office/2007/relationships/media" Target="../media/media37.m4a"/><Relationship Id="rId12" Type="http://schemas.openxmlformats.org/officeDocument/2006/relationships/audio" Target="../media/media39.m4a"/><Relationship Id="rId17" Type="http://schemas.microsoft.com/office/2007/relationships/media" Target="../media/media42.m4a"/><Relationship Id="rId25" Type="http://schemas.openxmlformats.org/officeDocument/2006/relationships/image" Target="../media/image4.png"/><Relationship Id="rId2" Type="http://schemas.openxmlformats.org/officeDocument/2006/relationships/audio" Target="../media/media34.m4a"/><Relationship Id="rId16" Type="http://schemas.openxmlformats.org/officeDocument/2006/relationships/audio" Target="../media/media41.m4a"/><Relationship Id="rId20" Type="http://schemas.openxmlformats.org/officeDocument/2006/relationships/audio" Target="../media/media43.m4a"/><Relationship Id="rId1" Type="http://schemas.microsoft.com/office/2007/relationships/media" Target="../media/media34.m4a"/><Relationship Id="rId6" Type="http://schemas.openxmlformats.org/officeDocument/2006/relationships/audio" Target="../media/media36.m4a"/><Relationship Id="rId11" Type="http://schemas.microsoft.com/office/2007/relationships/media" Target="../media/media39.m4a"/><Relationship Id="rId24" Type="http://schemas.openxmlformats.org/officeDocument/2006/relationships/notesSlide" Target="../notesSlides/notesSlide4.xml"/><Relationship Id="rId5" Type="http://schemas.microsoft.com/office/2007/relationships/media" Target="../media/media36.m4a"/><Relationship Id="rId15" Type="http://schemas.microsoft.com/office/2007/relationships/media" Target="../media/media41.m4a"/><Relationship Id="rId23" Type="http://schemas.openxmlformats.org/officeDocument/2006/relationships/slideLayout" Target="../slideLayouts/slideLayout7.xml"/><Relationship Id="rId10" Type="http://schemas.openxmlformats.org/officeDocument/2006/relationships/audio" Target="../media/media38.m4a"/><Relationship Id="rId19" Type="http://schemas.microsoft.com/office/2007/relationships/media" Target="../media/media43.m4a"/><Relationship Id="rId4" Type="http://schemas.openxmlformats.org/officeDocument/2006/relationships/audio" Target="../media/media35.m4a"/><Relationship Id="rId9" Type="http://schemas.microsoft.com/office/2007/relationships/media" Target="../media/media38.m4a"/><Relationship Id="rId14" Type="http://schemas.openxmlformats.org/officeDocument/2006/relationships/audio" Target="../media/media40.m4a"/><Relationship Id="rId22" Type="http://schemas.openxmlformats.org/officeDocument/2006/relationships/audio" Target="../media/media2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Ce que l’on sait faire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Découverte du monde – </a:t>
            </a:r>
            <a:r>
              <a:rPr lang="fr-FR" i="1" dirty="0"/>
              <a:t>Anglais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Link the </a:t>
            </a:r>
            <a:r>
              <a:rPr lang="fr-FR" sz="4800" i="1" dirty="0" err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numbers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9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Maiandra GD" panose="020E0502030308020204" pitchFamily="34" charset="0"/>
              </a:rPr>
              <a:t>Link the </a:t>
            </a:r>
            <a:r>
              <a:rPr lang="fr-FR" sz="3600" b="1" dirty="0" err="1">
                <a:latin typeface="Maiandra GD" panose="020E0502030308020204" pitchFamily="34" charset="0"/>
              </a:rPr>
              <a:t>numbers</a:t>
            </a:r>
            <a:r>
              <a:rPr lang="fr-FR" sz="3600" b="1" dirty="0">
                <a:latin typeface="Maiandra GD" panose="020E0502030308020204" pitchFamily="34" charset="0"/>
              </a:rPr>
              <a:t> to the right </a:t>
            </a:r>
            <a:r>
              <a:rPr lang="fr-FR" sz="3600" b="1" dirty="0" err="1">
                <a:latin typeface="Maiandra GD" panose="020E0502030308020204" pitchFamily="34" charset="0"/>
              </a:rPr>
              <a:t>pictures</a:t>
            </a:r>
            <a:r>
              <a:rPr lang="fr-FR" sz="3600" b="1" dirty="0"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5026BEB-1F5B-401A-B585-CA6889D87390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688" y="1063654"/>
            <a:ext cx="5616624" cy="5794346"/>
          </a:xfrm>
          <a:prstGeom prst="rect">
            <a:avLst/>
          </a:prstGeom>
        </p:spPr>
      </p:pic>
      <p:pic>
        <p:nvPicPr>
          <p:cNvPr id="5" name="Number one">
            <a:hlinkClick r:id="" action="ppaction://media"/>
            <a:extLst>
              <a:ext uri="{FF2B5EF4-FFF2-40B4-BE49-F238E27FC236}">
                <a16:creationId xmlns:a16="http://schemas.microsoft.com/office/drawing/2014/main" id="{282FE531-4958-4ED1-9960-CC4EF94080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79512" y="1268760"/>
            <a:ext cx="609600" cy="609600"/>
          </a:xfrm>
          <a:prstGeom prst="rect">
            <a:avLst/>
          </a:prstGeom>
        </p:spPr>
      </p:pic>
      <p:pic>
        <p:nvPicPr>
          <p:cNvPr id="6" name="Number two">
            <a:hlinkClick r:id="" action="ppaction://media"/>
            <a:extLst>
              <a:ext uri="{FF2B5EF4-FFF2-40B4-BE49-F238E27FC236}">
                <a16:creationId xmlns:a16="http://schemas.microsoft.com/office/drawing/2014/main" id="{5984E1E2-E84A-4AD0-A25A-688DCC0D416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79512" y="2079357"/>
            <a:ext cx="609600" cy="609600"/>
          </a:xfrm>
          <a:prstGeom prst="rect">
            <a:avLst/>
          </a:prstGeom>
        </p:spPr>
      </p:pic>
      <p:pic>
        <p:nvPicPr>
          <p:cNvPr id="7" name="Number three">
            <a:hlinkClick r:id="" action="ppaction://media"/>
            <a:extLst>
              <a:ext uri="{FF2B5EF4-FFF2-40B4-BE49-F238E27FC236}">
                <a16:creationId xmlns:a16="http://schemas.microsoft.com/office/drawing/2014/main" id="{BBF45411-0726-4682-8C3B-0B372FAFFB0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79512" y="2996952"/>
            <a:ext cx="609600" cy="609600"/>
          </a:xfrm>
          <a:prstGeom prst="rect">
            <a:avLst/>
          </a:prstGeom>
        </p:spPr>
      </p:pic>
      <p:pic>
        <p:nvPicPr>
          <p:cNvPr id="8" name="Number four">
            <a:hlinkClick r:id="" action="ppaction://media"/>
            <a:extLst>
              <a:ext uri="{FF2B5EF4-FFF2-40B4-BE49-F238E27FC236}">
                <a16:creationId xmlns:a16="http://schemas.microsoft.com/office/drawing/2014/main" id="{97BAFE62-AD5B-4859-96A1-DD3C61D4953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83446" y="3864244"/>
            <a:ext cx="609600" cy="609600"/>
          </a:xfrm>
          <a:prstGeom prst="rect">
            <a:avLst/>
          </a:prstGeom>
        </p:spPr>
      </p:pic>
      <p:pic>
        <p:nvPicPr>
          <p:cNvPr id="9" name="Number five">
            <a:hlinkClick r:id="" action="ppaction://media"/>
            <a:extLst>
              <a:ext uri="{FF2B5EF4-FFF2-40B4-BE49-F238E27FC236}">
                <a16:creationId xmlns:a16="http://schemas.microsoft.com/office/drawing/2014/main" id="{088E398C-AF52-4540-AC8D-967752126BC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79512" y="4731536"/>
            <a:ext cx="609600" cy="609600"/>
          </a:xfrm>
          <a:prstGeom prst="rect">
            <a:avLst/>
          </a:prstGeom>
        </p:spPr>
      </p:pic>
      <p:pic>
        <p:nvPicPr>
          <p:cNvPr id="10" name="Play the guitar">
            <a:hlinkClick r:id="" action="ppaction://media"/>
            <a:extLst>
              <a:ext uri="{FF2B5EF4-FFF2-40B4-BE49-F238E27FC236}">
                <a16:creationId xmlns:a16="http://schemas.microsoft.com/office/drawing/2014/main" id="{96C16149-A0B0-46C3-A796-FFF068F9E29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346023" y="1268760"/>
            <a:ext cx="609600" cy="609600"/>
          </a:xfrm>
          <a:prstGeom prst="rect">
            <a:avLst/>
          </a:prstGeom>
        </p:spPr>
      </p:pic>
      <p:pic>
        <p:nvPicPr>
          <p:cNvPr id="11" name="Swim">
            <a:hlinkClick r:id="" action="ppaction://media"/>
            <a:extLst>
              <a:ext uri="{FF2B5EF4-FFF2-40B4-BE49-F238E27FC236}">
                <a16:creationId xmlns:a16="http://schemas.microsoft.com/office/drawing/2014/main" id="{B2FFD8D1-DA19-4243-A17D-D2E111247C7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370697" y="2079357"/>
            <a:ext cx="609600" cy="609600"/>
          </a:xfrm>
          <a:prstGeom prst="rect">
            <a:avLst/>
          </a:prstGeom>
        </p:spPr>
      </p:pic>
      <p:pic>
        <p:nvPicPr>
          <p:cNvPr id="12" name="Sing">
            <a:hlinkClick r:id="" action="ppaction://media"/>
            <a:extLst>
              <a:ext uri="{FF2B5EF4-FFF2-40B4-BE49-F238E27FC236}">
                <a16:creationId xmlns:a16="http://schemas.microsoft.com/office/drawing/2014/main" id="{269D0557-795B-4CF8-962C-01A9C11EEF4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377589" y="2889954"/>
            <a:ext cx="609600" cy="609600"/>
          </a:xfrm>
          <a:prstGeom prst="rect">
            <a:avLst/>
          </a:prstGeom>
        </p:spPr>
      </p:pic>
      <p:pic>
        <p:nvPicPr>
          <p:cNvPr id="13" name="Play the piano">
            <a:hlinkClick r:id="" action="ppaction://media"/>
            <a:extLst>
              <a:ext uri="{FF2B5EF4-FFF2-40B4-BE49-F238E27FC236}">
                <a16:creationId xmlns:a16="http://schemas.microsoft.com/office/drawing/2014/main" id="{68C98B5C-3121-4311-8398-7CFDDFFF6EF5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399316" y="3700551"/>
            <a:ext cx="609600" cy="609600"/>
          </a:xfrm>
          <a:prstGeom prst="rect">
            <a:avLst/>
          </a:prstGeom>
        </p:spPr>
      </p:pic>
      <p:pic>
        <p:nvPicPr>
          <p:cNvPr id="14" name="Draw">
            <a:hlinkClick r:id="" action="ppaction://media"/>
            <a:extLst>
              <a:ext uri="{FF2B5EF4-FFF2-40B4-BE49-F238E27FC236}">
                <a16:creationId xmlns:a16="http://schemas.microsoft.com/office/drawing/2014/main" id="{02342583-BFF2-46E0-A4A7-62D28083668E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399316" y="4511148"/>
            <a:ext cx="609600" cy="609600"/>
          </a:xfrm>
          <a:prstGeom prst="rect">
            <a:avLst/>
          </a:prstGeom>
        </p:spPr>
      </p:pic>
      <p:pic>
        <p:nvPicPr>
          <p:cNvPr id="15" name="Link the numbers to the right pictures">
            <a:hlinkClick r:id="" action="ppaction://media"/>
            <a:extLst>
              <a:ext uri="{FF2B5EF4-FFF2-40B4-BE49-F238E27FC236}">
                <a16:creationId xmlns:a16="http://schemas.microsoft.com/office/drawing/2014/main" id="{30107CBA-ADDE-47B2-8BBC-8448B2BEB39F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399316" y="2267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3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5026BEB-1F5B-401A-B585-CA6889D87390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688" y="1063654"/>
            <a:ext cx="5616624" cy="5794346"/>
          </a:xfrm>
          <a:prstGeom prst="rect">
            <a:avLst/>
          </a:prstGeom>
        </p:spPr>
      </p:pic>
      <p:pic>
        <p:nvPicPr>
          <p:cNvPr id="5" name="Number one">
            <a:hlinkClick r:id="" action="ppaction://media"/>
            <a:extLst>
              <a:ext uri="{FF2B5EF4-FFF2-40B4-BE49-F238E27FC236}">
                <a16:creationId xmlns:a16="http://schemas.microsoft.com/office/drawing/2014/main" id="{282FE531-4958-4ED1-9960-CC4EF94080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79512" y="1268760"/>
            <a:ext cx="609600" cy="609600"/>
          </a:xfrm>
          <a:prstGeom prst="rect">
            <a:avLst/>
          </a:prstGeom>
        </p:spPr>
      </p:pic>
      <p:pic>
        <p:nvPicPr>
          <p:cNvPr id="6" name="Number two">
            <a:hlinkClick r:id="" action="ppaction://media"/>
            <a:extLst>
              <a:ext uri="{FF2B5EF4-FFF2-40B4-BE49-F238E27FC236}">
                <a16:creationId xmlns:a16="http://schemas.microsoft.com/office/drawing/2014/main" id="{5984E1E2-E84A-4AD0-A25A-688DCC0D416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79512" y="2079357"/>
            <a:ext cx="609600" cy="609600"/>
          </a:xfrm>
          <a:prstGeom prst="rect">
            <a:avLst/>
          </a:prstGeom>
        </p:spPr>
      </p:pic>
      <p:pic>
        <p:nvPicPr>
          <p:cNvPr id="7" name="Number three">
            <a:hlinkClick r:id="" action="ppaction://media"/>
            <a:extLst>
              <a:ext uri="{FF2B5EF4-FFF2-40B4-BE49-F238E27FC236}">
                <a16:creationId xmlns:a16="http://schemas.microsoft.com/office/drawing/2014/main" id="{BBF45411-0726-4682-8C3B-0B372FAFFB0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79512" y="2996952"/>
            <a:ext cx="609600" cy="609600"/>
          </a:xfrm>
          <a:prstGeom prst="rect">
            <a:avLst/>
          </a:prstGeom>
        </p:spPr>
      </p:pic>
      <p:pic>
        <p:nvPicPr>
          <p:cNvPr id="8" name="Number four">
            <a:hlinkClick r:id="" action="ppaction://media"/>
            <a:extLst>
              <a:ext uri="{FF2B5EF4-FFF2-40B4-BE49-F238E27FC236}">
                <a16:creationId xmlns:a16="http://schemas.microsoft.com/office/drawing/2014/main" id="{97BAFE62-AD5B-4859-96A1-DD3C61D4953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83446" y="3864244"/>
            <a:ext cx="609600" cy="609600"/>
          </a:xfrm>
          <a:prstGeom prst="rect">
            <a:avLst/>
          </a:prstGeom>
        </p:spPr>
      </p:pic>
      <p:pic>
        <p:nvPicPr>
          <p:cNvPr id="9" name="Number five">
            <a:hlinkClick r:id="" action="ppaction://media"/>
            <a:extLst>
              <a:ext uri="{FF2B5EF4-FFF2-40B4-BE49-F238E27FC236}">
                <a16:creationId xmlns:a16="http://schemas.microsoft.com/office/drawing/2014/main" id="{088E398C-AF52-4540-AC8D-967752126BC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79512" y="4731536"/>
            <a:ext cx="609600" cy="609600"/>
          </a:xfrm>
          <a:prstGeom prst="rect">
            <a:avLst/>
          </a:prstGeom>
        </p:spPr>
      </p:pic>
      <p:pic>
        <p:nvPicPr>
          <p:cNvPr id="10" name="Play the guitar">
            <a:hlinkClick r:id="" action="ppaction://media"/>
            <a:extLst>
              <a:ext uri="{FF2B5EF4-FFF2-40B4-BE49-F238E27FC236}">
                <a16:creationId xmlns:a16="http://schemas.microsoft.com/office/drawing/2014/main" id="{96C16149-A0B0-46C3-A796-FFF068F9E29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346023" y="1268760"/>
            <a:ext cx="609600" cy="609600"/>
          </a:xfrm>
          <a:prstGeom prst="rect">
            <a:avLst/>
          </a:prstGeom>
        </p:spPr>
      </p:pic>
      <p:pic>
        <p:nvPicPr>
          <p:cNvPr id="11" name="Swim">
            <a:hlinkClick r:id="" action="ppaction://media"/>
            <a:extLst>
              <a:ext uri="{FF2B5EF4-FFF2-40B4-BE49-F238E27FC236}">
                <a16:creationId xmlns:a16="http://schemas.microsoft.com/office/drawing/2014/main" id="{B2FFD8D1-DA19-4243-A17D-D2E111247C7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370697" y="2079357"/>
            <a:ext cx="609600" cy="609600"/>
          </a:xfrm>
          <a:prstGeom prst="rect">
            <a:avLst/>
          </a:prstGeom>
        </p:spPr>
      </p:pic>
      <p:pic>
        <p:nvPicPr>
          <p:cNvPr id="12" name="Sing">
            <a:hlinkClick r:id="" action="ppaction://media"/>
            <a:extLst>
              <a:ext uri="{FF2B5EF4-FFF2-40B4-BE49-F238E27FC236}">
                <a16:creationId xmlns:a16="http://schemas.microsoft.com/office/drawing/2014/main" id="{269D0557-795B-4CF8-962C-01A9C11EEF4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377589" y="2889954"/>
            <a:ext cx="609600" cy="609600"/>
          </a:xfrm>
          <a:prstGeom prst="rect">
            <a:avLst/>
          </a:prstGeom>
        </p:spPr>
      </p:pic>
      <p:pic>
        <p:nvPicPr>
          <p:cNvPr id="13" name="Play the piano">
            <a:hlinkClick r:id="" action="ppaction://media"/>
            <a:extLst>
              <a:ext uri="{FF2B5EF4-FFF2-40B4-BE49-F238E27FC236}">
                <a16:creationId xmlns:a16="http://schemas.microsoft.com/office/drawing/2014/main" id="{68C98B5C-3121-4311-8398-7CFDDFFF6EF5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399316" y="3700551"/>
            <a:ext cx="609600" cy="609600"/>
          </a:xfrm>
          <a:prstGeom prst="rect">
            <a:avLst/>
          </a:prstGeom>
        </p:spPr>
      </p:pic>
      <p:pic>
        <p:nvPicPr>
          <p:cNvPr id="14" name="Draw">
            <a:hlinkClick r:id="" action="ppaction://media"/>
            <a:extLst>
              <a:ext uri="{FF2B5EF4-FFF2-40B4-BE49-F238E27FC236}">
                <a16:creationId xmlns:a16="http://schemas.microsoft.com/office/drawing/2014/main" id="{02342583-BFF2-46E0-A4A7-62D28083668E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399316" y="4511148"/>
            <a:ext cx="609600" cy="6096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B5FAC60-1DB8-40D3-B5B8-84633C7F7FCB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Let’s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correct.</a:t>
            </a:r>
          </a:p>
        </p:txBody>
      </p:sp>
      <p:pic>
        <p:nvPicPr>
          <p:cNvPr id="17" name="Let's correct">
            <a:hlinkClick r:id="" action="ppaction://media"/>
            <a:extLst>
              <a:ext uri="{FF2B5EF4-FFF2-40B4-BE49-F238E27FC236}">
                <a16:creationId xmlns:a16="http://schemas.microsoft.com/office/drawing/2014/main" id="{729E066D-A02E-4332-AB83-79BE736C2E65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523549" y="109974"/>
            <a:ext cx="609600" cy="609600"/>
          </a:xfrm>
          <a:prstGeom prst="rect">
            <a:avLst/>
          </a:prstGeom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8AEEE763-5787-47AB-96A8-05D2FCECEDD2}"/>
              </a:ext>
            </a:extLst>
          </p:cNvPr>
          <p:cNvCxnSpPr>
            <a:cxnSpLocks/>
          </p:cNvCxnSpPr>
          <p:nvPr/>
        </p:nvCxnSpPr>
        <p:spPr>
          <a:xfrm>
            <a:off x="2699792" y="1700808"/>
            <a:ext cx="2160240" cy="23042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90139C10-7DA1-44A6-A032-C386F7202F86}"/>
              </a:ext>
            </a:extLst>
          </p:cNvPr>
          <p:cNvCxnSpPr>
            <a:cxnSpLocks/>
          </p:cNvCxnSpPr>
          <p:nvPr/>
        </p:nvCxnSpPr>
        <p:spPr>
          <a:xfrm>
            <a:off x="2699792" y="2808699"/>
            <a:ext cx="2160240" cy="23042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46EAE15-E2D2-4553-B69B-F44D6510EBFB}"/>
              </a:ext>
            </a:extLst>
          </p:cNvPr>
          <p:cNvCxnSpPr>
            <a:cxnSpLocks/>
          </p:cNvCxnSpPr>
          <p:nvPr/>
        </p:nvCxnSpPr>
        <p:spPr>
          <a:xfrm flipV="1">
            <a:off x="2703734" y="1700808"/>
            <a:ext cx="2156298" cy="23042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553C1694-AB44-4D63-BE52-3B33AAA59001}"/>
              </a:ext>
            </a:extLst>
          </p:cNvPr>
          <p:cNvCxnSpPr>
            <a:cxnSpLocks/>
          </p:cNvCxnSpPr>
          <p:nvPr/>
        </p:nvCxnSpPr>
        <p:spPr>
          <a:xfrm>
            <a:off x="2699792" y="5157192"/>
            <a:ext cx="2169113" cy="11521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A00B6B01-8766-4DF8-97D3-20E4BFAA5EFF}"/>
              </a:ext>
            </a:extLst>
          </p:cNvPr>
          <p:cNvCxnSpPr>
            <a:cxnSpLocks/>
          </p:cNvCxnSpPr>
          <p:nvPr/>
        </p:nvCxnSpPr>
        <p:spPr>
          <a:xfrm flipV="1">
            <a:off x="2699792" y="2852936"/>
            <a:ext cx="2169113" cy="34563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36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1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Maiandra GD" panose="020E0502030308020204" pitchFamily="34" charset="0"/>
              </a:rPr>
              <a:t>Link the </a:t>
            </a:r>
            <a:r>
              <a:rPr lang="fr-FR" sz="3600" b="1" dirty="0" err="1">
                <a:latin typeface="Maiandra GD" panose="020E0502030308020204" pitchFamily="34" charset="0"/>
              </a:rPr>
              <a:t>numbers</a:t>
            </a:r>
            <a:r>
              <a:rPr lang="fr-FR" sz="3600" b="1" dirty="0">
                <a:latin typeface="Maiandra GD" panose="020E0502030308020204" pitchFamily="34" charset="0"/>
              </a:rPr>
              <a:t> to the right </a:t>
            </a:r>
            <a:r>
              <a:rPr lang="fr-FR" sz="3600" b="1" dirty="0" err="1">
                <a:latin typeface="Maiandra GD" panose="020E0502030308020204" pitchFamily="34" charset="0"/>
              </a:rPr>
              <a:t>pictures</a:t>
            </a:r>
            <a:r>
              <a:rPr lang="fr-FR" sz="3600" b="1" dirty="0"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5026BEB-1F5B-401A-B585-CA6889D87390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688" y="1063654"/>
            <a:ext cx="5616624" cy="5794346"/>
          </a:xfrm>
          <a:prstGeom prst="rect">
            <a:avLst/>
          </a:prstGeom>
        </p:spPr>
      </p:pic>
      <p:pic>
        <p:nvPicPr>
          <p:cNvPr id="15" name="Link the numbers to the right pictures">
            <a:hlinkClick r:id="" action="ppaction://media"/>
            <a:extLst>
              <a:ext uri="{FF2B5EF4-FFF2-40B4-BE49-F238E27FC236}">
                <a16:creationId xmlns:a16="http://schemas.microsoft.com/office/drawing/2014/main" id="{30107CBA-ADDE-47B2-8BBC-8448B2BEB3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399316" y="226712"/>
            <a:ext cx="609600" cy="609600"/>
          </a:xfrm>
          <a:prstGeom prst="rect">
            <a:avLst/>
          </a:prstGeom>
        </p:spPr>
      </p:pic>
      <p:pic>
        <p:nvPicPr>
          <p:cNvPr id="3" name="Number six">
            <a:hlinkClick r:id="" action="ppaction://media"/>
            <a:extLst>
              <a:ext uri="{FF2B5EF4-FFF2-40B4-BE49-F238E27FC236}">
                <a16:creationId xmlns:a16="http://schemas.microsoft.com/office/drawing/2014/main" id="{5CF9BD1D-6ABD-44D1-A803-882369C7FA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79512" y="1081651"/>
            <a:ext cx="609600" cy="609600"/>
          </a:xfrm>
          <a:prstGeom prst="rect">
            <a:avLst/>
          </a:prstGeom>
        </p:spPr>
      </p:pic>
      <p:pic>
        <p:nvPicPr>
          <p:cNvPr id="16" name="Number seven">
            <a:hlinkClick r:id="" action="ppaction://media"/>
            <a:extLst>
              <a:ext uri="{FF2B5EF4-FFF2-40B4-BE49-F238E27FC236}">
                <a16:creationId xmlns:a16="http://schemas.microsoft.com/office/drawing/2014/main" id="{4DC62935-FE9D-459C-910B-E0F84456609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75555" y="1705139"/>
            <a:ext cx="609600" cy="609600"/>
          </a:xfrm>
          <a:prstGeom prst="rect">
            <a:avLst/>
          </a:prstGeom>
        </p:spPr>
      </p:pic>
      <p:pic>
        <p:nvPicPr>
          <p:cNvPr id="17" name="Number eight">
            <a:hlinkClick r:id="" action="ppaction://media"/>
            <a:extLst>
              <a:ext uri="{FF2B5EF4-FFF2-40B4-BE49-F238E27FC236}">
                <a16:creationId xmlns:a16="http://schemas.microsoft.com/office/drawing/2014/main" id="{DA853999-B1BF-4C18-A968-232964A2502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75555" y="2420888"/>
            <a:ext cx="609600" cy="609600"/>
          </a:xfrm>
          <a:prstGeom prst="rect">
            <a:avLst/>
          </a:prstGeom>
        </p:spPr>
      </p:pic>
      <p:pic>
        <p:nvPicPr>
          <p:cNvPr id="18" name="Number nine">
            <a:hlinkClick r:id="" action="ppaction://media"/>
            <a:extLst>
              <a:ext uri="{FF2B5EF4-FFF2-40B4-BE49-F238E27FC236}">
                <a16:creationId xmlns:a16="http://schemas.microsoft.com/office/drawing/2014/main" id="{96236734-072D-4298-99E6-045B69DE85B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75555" y="3124200"/>
            <a:ext cx="609600" cy="609600"/>
          </a:xfrm>
          <a:prstGeom prst="rect">
            <a:avLst/>
          </a:prstGeom>
        </p:spPr>
      </p:pic>
      <p:pic>
        <p:nvPicPr>
          <p:cNvPr id="19" name="Number ten">
            <a:hlinkClick r:id="" action="ppaction://media"/>
            <a:extLst>
              <a:ext uri="{FF2B5EF4-FFF2-40B4-BE49-F238E27FC236}">
                <a16:creationId xmlns:a16="http://schemas.microsoft.com/office/drawing/2014/main" id="{0E94D612-69DA-4462-85E0-AA445A230C0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75555" y="3827512"/>
            <a:ext cx="609600" cy="609600"/>
          </a:xfrm>
          <a:prstGeom prst="rect">
            <a:avLst/>
          </a:prstGeom>
        </p:spPr>
      </p:pic>
      <p:pic>
        <p:nvPicPr>
          <p:cNvPr id="20" name="Play the drums">
            <a:hlinkClick r:id="" action="ppaction://media"/>
            <a:extLst>
              <a:ext uri="{FF2B5EF4-FFF2-40B4-BE49-F238E27FC236}">
                <a16:creationId xmlns:a16="http://schemas.microsoft.com/office/drawing/2014/main" id="{C8B2F4C6-6378-40A7-80E9-B59E5D3C102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403276" y="1319920"/>
            <a:ext cx="609600" cy="609600"/>
          </a:xfrm>
          <a:prstGeom prst="rect">
            <a:avLst/>
          </a:prstGeom>
        </p:spPr>
      </p:pic>
      <p:pic>
        <p:nvPicPr>
          <p:cNvPr id="21" name="Play football">
            <a:hlinkClick r:id="" action="ppaction://media"/>
            <a:extLst>
              <a:ext uri="{FF2B5EF4-FFF2-40B4-BE49-F238E27FC236}">
                <a16:creationId xmlns:a16="http://schemas.microsoft.com/office/drawing/2014/main" id="{3BA3D229-4B96-4407-A896-C0E2A7FCD24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460432" y="2108328"/>
            <a:ext cx="609600" cy="609600"/>
          </a:xfrm>
          <a:prstGeom prst="rect">
            <a:avLst/>
          </a:prstGeom>
        </p:spPr>
      </p:pic>
      <p:pic>
        <p:nvPicPr>
          <p:cNvPr id="22" name="Dance">
            <a:hlinkClick r:id="" action="ppaction://media"/>
            <a:extLst>
              <a:ext uri="{FF2B5EF4-FFF2-40B4-BE49-F238E27FC236}">
                <a16:creationId xmlns:a16="http://schemas.microsoft.com/office/drawing/2014/main" id="{03E0A81C-F87B-43C9-A496-7B6BE80DD970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449596" y="2896736"/>
            <a:ext cx="609600" cy="609600"/>
          </a:xfrm>
          <a:prstGeom prst="rect">
            <a:avLst/>
          </a:prstGeom>
        </p:spPr>
      </p:pic>
      <p:pic>
        <p:nvPicPr>
          <p:cNvPr id="23" name="Play rugby">
            <a:hlinkClick r:id="" action="ppaction://media"/>
            <a:extLst>
              <a:ext uri="{FF2B5EF4-FFF2-40B4-BE49-F238E27FC236}">
                <a16:creationId xmlns:a16="http://schemas.microsoft.com/office/drawing/2014/main" id="{F019DD72-7DEA-487F-8803-A675DF7B6DB8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466364" y="3685144"/>
            <a:ext cx="609600" cy="609600"/>
          </a:xfrm>
          <a:prstGeom prst="rect">
            <a:avLst/>
          </a:prstGeom>
        </p:spPr>
      </p:pic>
      <p:pic>
        <p:nvPicPr>
          <p:cNvPr id="24" name="Ride a horse">
            <a:hlinkClick r:id="" action="ppaction://media"/>
            <a:extLst>
              <a:ext uri="{FF2B5EF4-FFF2-40B4-BE49-F238E27FC236}">
                <a16:creationId xmlns:a16="http://schemas.microsoft.com/office/drawing/2014/main" id="{42ABC7B6-CAFB-431B-9263-0742B21E3D74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484120" y="4437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8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5026BEB-1F5B-401A-B585-CA6889D87390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688" y="1063654"/>
            <a:ext cx="5616624" cy="5794346"/>
          </a:xfrm>
          <a:prstGeom prst="rect">
            <a:avLst/>
          </a:prstGeom>
        </p:spPr>
      </p:pic>
      <p:pic>
        <p:nvPicPr>
          <p:cNvPr id="3" name="Number six">
            <a:hlinkClick r:id="" action="ppaction://media"/>
            <a:extLst>
              <a:ext uri="{FF2B5EF4-FFF2-40B4-BE49-F238E27FC236}">
                <a16:creationId xmlns:a16="http://schemas.microsoft.com/office/drawing/2014/main" id="{5CF9BD1D-6ABD-44D1-A803-882369C7FA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79512" y="1081651"/>
            <a:ext cx="609600" cy="609600"/>
          </a:xfrm>
          <a:prstGeom prst="rect">
            <a:avLst/>
          </a:prstGeom>
        </p:spPr>
      </p:pic>
      <p:pic>
        <p:nvPicPr>
          <p:cNvPr id="16" name="Number seven">
            <a:hlinkClick r:id="" action="ppaction://media"/>
            <a:extLst>
              <a:ext uri="{FF2B5EF4-FFF2-40B4-BE49-F238E27FC236}">
                <a16:creationId xmlns:a16="http://schemas.microsoft.com/office/drawing/2014/main" id="{4DC62935-FE9D-459C-910B-E0F8445660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75555" y="1705139"/>
            <a:ext cx="609600" cy="609600"/>
          </a:xfrm>
          <a:prstGeom prst="rect">
            <a:avLst/>
          </a:prstGeom>
        </p:spPr>
      </p:pic>
      <p:pic>
        <p:nvPicPr>
          <p:cNvPr id="17" name="Number eight">
            <a:hlinkClick r:id="" action="ppaction://media"/>
            <a:extLst>
              <a:ext uri="{FF2B5EF4-FFF2-40B4-BE49-F238E27FC236}">
                <a16:creationId xmlns:a16="http://schemas.microsoft.com/office/drawing/2014/main" id="{DA853999-B1BF-4C18-A968-232964A2502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75555" y="2420888"/>
            <a:ext cx="609600" cy="609600"/>
          </a:xfrm>
          <a:prstGeom prst="rect">
            <a:avLst/>
          </a:prstGeom>
        </p:spPr>
      </p:pic>
      <p:pic>
        <p:nvPicPr>
          <p:cNvPr id="18" name="Number nine">
            <a:hlinkClick r:id="" action="ppaction://media"/>
            <a:extLst>
              <a:ext uri="{FF2B5EF4-FFF2-40B4-BE49-F238E27FC236}">
                <a16:creationId xmlns:a16="http://schemas.microsoft.com/office/drawing/2014/main" id="{96236734-072D-4298-99E6-045B69DE85B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75555" y="3124200"/>
            <a:ext cx="609600" cy="609600"/>
          </a:xfrm>
          <a:prstGeom prst="rect">
            <a:avLst/>
          </a:prstGeom>
        </p:spPr>
      </p:pic>
      <p:pic>
        <p:nvPicPr>
          <p:cNvPr id="19" name="Number ten">
            <a:hlinkClick r:id="" action="ppaction://media"/>
            <a:extLst>
              <a:ext uri="{FF2B5EF4-FFF2-40B4-BE49-F238E27FC236}">
                <a16:creationId xmlns:a16="http://schemas.microsoft.com/office/drawing/2014/main" id="{0E94D612-69DA-4462-85E0-AA445A230C0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75555" y="3827512"/>
            <a:ext cx="609600" cy="609600"/>
          </a:xfrm>
          <a:prstGeom prst="rect">
            <a:avLst/>
          </a:prstGeom>
        </p:spPr>
      </p:pic>
      <p:pic>
        <p:nvPicPr>
          <p:cNvPr id="20" name="Play the drums">
            <a:hlinkClick r:id="" action="ppaction://media"/>
            <a:extLst>
              <a:ext uri="{FF2B5EF4-FFF2-40B4-BE49-F238E27FC236}">
                <a16:creationId xmlns:a16="http://schemas.microsoft.com/office/drawing/2014/main" id="{C8B2F4C6-6378-40A7-80E9-B59E5D3C102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403276" y="1319920"/>
            <a:ext cx="609600" cy="609600"/>
          </a:xfrm>
          <a:prstGeom prst="rect">
            <a:avLst/>
          </a:prstGeom>
        </p:spPr>
      </p:pic>
      <p:pic>
        <p:nvPicPr>
          <p:cNvPr id="21" name="Play football">
            <a:hlinkClick r:id="" action="ppaction://media"/>
            <a:extLst>
              <a:ext uri="{FF2B5EF4-FFF2-40B4-BE49-F238E27FC236}">
                <a16:creationId xmlns:a16="http://schemas.microsoft.com/office/drawing/2014/main" id="{3BA3D229-4B96-4407-A896-C0E2A7FCD24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460432" y="2108328"/>
            <a:ext cx="609600" cy="609600"/>
          </a:xfrm>
          <a:prstGeom prst="rect">
            <a:avLst/>
          </a:prstGeom>
        </p:spPr>
      </p:pic>
      <p:pic>
        <p:nvPicPr>
          <p:cNvPr id="22" name="Dance">
            <a:hlinkClick r:id="" action="ppaction://media"/>
            <a:extLst>
              <a:ext uri="{FF2B5EF4-FFF2-40B4-BE49-F238E27FC236}">
                <a16:creationId xmlns:a16="http://schemas.microsoft.com/office/drawing/2014/main" id="{03E0A81C-F87B-43C9-A496-7B6BE80DD97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449596" y="2896736"/>
            <a:ext cx="609600" cy="609600"/>
          </a:xfrm>
          <a:prstGeom prst="rect">
            <a:avLst/>
          </a:prstGeom>
        </p:spPr>
      </p:pic>
      <p:pic>
        <p:nvPicPr>
          <p:cNvPr id="23" name="Play rugby">
            <a:hlinkClick r:id="" action="ppaction://media"/>
            <a:extLst>
              <a:ext uri="{FF2B5EF4-FFF2-40B4-BE49-F238E27FC236}">
                <a16:creationId xmlns:a16="http://schemas.microsoft.com/office/drawing/2014/main" id="{F019DD72-7DEA-487F-8803-A675DF7B6DB8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466364" y="3685144"/>
            <a:ext cx="609600" cy="609600"/>
          </a:xfrm>
          <a:prstGeom prst="rect">
            <a:avLst/>
          </a:prstGeom>
        </p:spPr>
      </p:pic>
      <p:pic>
        <p:nvPicPr>
          <p:cNvPr id="24" name="Ride a horse">
            <a:hlinkClick r:id="" action="ppaction://media"/>
            <a:extLst>
              <a:ext uri="{FF2B5EF4-FFF2-40B4-BE49-F238E27FC236}">
                <a16:creationId xmlns:a16="http://schemas.microsoft.com/office/drawing/2014/main" id="{42ABC7B6-CAFB-431B-9263-0742B21E3D74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484120" y="4437112"/>
            <a:ext cx="609600" cy="60960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1DF0A7F4-B8D7-4FC8-BB91-2C246F3879DA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Let’s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correct.</a:t>
            </a:r>
          </a:p>
        </p:txBody>
      </p:sp>
      <p:pic>
        <p:nvPicPr>
          <p:cNvPr id="26" name="Let's correct">
            <a:hlinkClick r:id="" action="ppaction://media"/>
            <a:extLst>
              <a:ext uri="{FF2B5EF4-FFF2-40B4-BE49-F238E27FC236}">
                <a16:creationId xmlns:a16="http://schemas.microsoft.com/office/drawing/2014/main" id="{7B686498-B04F-4BC9-94C6-D28D3BF797AF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523549" y="109974"/>
            <a:ext cx="609600" cy="609600"/>
          </a:xfrm>
          <a:prstGeom prst="rect">
            <a:avLst/>
          </a:prstGeom>
        </p:spPr>
      </p:pic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EB29A62E-DE49-4F7E-B743-06127FCDE9E7}"/>
              </a:ext>
            </a:extLst>
          </p:cNvPr>
          <p:cNvCxnSpPr>
            <a:cxnSpLocks/>
          </p:cNvCxnSpPr>
          <p:nvPr/>
        </p:nvCxnSpPr>
        <p:spPr>
          <a:xfrm>
            <a:off x="2843808" y="1744608"/>
            <a:ext cx="2160240" cy="34845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85A578B2-E5D7-425B-8167-0356DE95467D}"/>
              </a:ext>
            </a:extLst>
          </p:cNvPr>
          <p:cNvCxnSpPr>
            <a:cxnSpLocks/>
          </p:cNvCxnSpPr>
          <p:nvPr/>
        </p:nvCxnSpPr>
        <p:spPr>
          <a:xfrm flipV="1">
            <a:off x="2843808" y="1744608"/>
            <a:ext cx="2160240" cy="11632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3624E62-11CE-41A7-9D2D-CEF5D19BA002}"/>
              </a:ext>
            </a:extLst>
          </p:cNvPr>
          <p:cNvCxnSpPr>
            <a:cxnSpLocks/>
          </p:cNvCxnSpPr>
          <p:nvPr/>
        </p:nvCxnSpPr>
        <p:spPr>
          <a:xfrm>
            <a:off x="2843808" y="4077072"/>
            <a:ext cx="2160240" cy="22985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9F69DA12-5F56-4666-94D9-81881785DD93}"/>
              </a:ext>
            </a:extLst>
          </p:cNvPr>
          <p:cNvCxnSpPr>
            <a:cxnSpLocks/>
          </p:cNvCxnSpPr>
          <p:nvPr/>
        </p:nvCxnSpPr>
        <p:spPr>
          <a:xfrm flipV="1">
            <a:off x="2843808" y="4077072"/>
            <a:ext cx="2160240" cy="11492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8805A545-6762-473C-AD24-A7A7475E0A67}"/>
              </a:ext>
            </a:extLst>
          </p:cNvPr>
          <p:cNvCxnSpPr>
            <a:cxnSpLocks/>
          </p:cNvCxnSpPr>
          <p:nvPr/>
        </p:nvCxnSpPr>
        <p:spPr>
          <a:xfrm flipV="1">
            <a:off x="2843808" y="2896736"/>
            <a:ext cx="2160240" cy="34803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90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1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 showWhenStopped="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 showWhenStopped="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 showWhenStopped="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25" grpId="0"/>
      <p:bldP spid="2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2788</TotalTime>
  <Words>40</Words>
  <Application>Microsoft Office PowerPoint</Application>
  <PresentationFormat>Affichage à l'écran (4:3)</PresentationFormat>
  <Paragraphs>11</Paragraphs>
  <Slides>5</Slides>
  <Notes>4</Notes>
  <HiddenSlides>0</HiddenSlides>
  <MMClips>44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Maiandra GD</vt:lpstr>
      <vt:lpstr>Thème Office</vt:lpstr>
      <vt:lpstr>Ce que l’on sait faire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météo</dc:title>
  <dc:creator>Maxime Paul</dc:creator>
  <cp:lastModifiedBy>Maxime Paul</cp:lastModifiedBy>
  <cp:revision>191</cp:revision>
  <dcterms:created xsi:type="dcterms:W3CDTF">2013-01-27T09:55:18Z</dcterms:created>
  <dcterms:modified xsi:type="dcterms:W3CDTF">2019-10-31T13:37:48Z</dcterms:modified>
</cp:coreProperties>
</file>