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0" r:id="rId2"/>
    <p:sldId id="273" r:id="rId3"/>
    <p:sldId id="281" r:id="rId4"/>
    <p:sldId id="278" r:id="rId5"/>
    <p:sldId id="28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iandra GD" panose="020E0502030308020204" pitchFamily="3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9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1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microsoft.com/office/2007/relationships/media" Target="../media/media5.m4a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eg"/><Relationship Id="rId4" Type="http://schemas.openxmlformats.org/officeDocument/2006/relationships/audio" Target="../media/media5.m4a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microsoft.com/office/2007/relationships/media" Target="../media/media6.m4a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wmf"/><Relationship Id="rId4" Type="http://schemas.openxmlformats.org/officeDocument/2006/relationships/audio" Target="../media/media6.m4a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Ce que l’on sait faire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Cut and stick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Cut out the </a:t>
            </a:r>
            <a:r>
              <a:rPr lang="fr-FR" sz="3600" b="1" dirty="0" err="1">
                <a:latin typeface="Maiandra GD" panose="020E0502030308020204" pitchFamily="34" charset="0"/>
              </a:rPr>
              <a:t>pictures</a:t>
            </a:r>
            <a:r>
              <a:rPr lang="fr-FR" sz="3600" b="1" dirty="0">
                <a:latin typeface="Maiandra GD" panose="020E0502030308020204" pitchFamily="34" charset="0"/>
              </a:rPr>
              <a:t> and stick </a:t>
            </a:r>
            <a:r>
              <a:rPr lang="fr-FR" sz="3600" b="1" dirty="0" err="1">
                <a:latin typeface="Maiandra GD" panose="020E0502030308020204" pitchFamily="34" charset="0"/>
              </a:rPr>
              <a:t>them</a:t>
            </a:r>
            <a:r>
              <a:rPr lang="fr-FR" sz="3600" b="1" dirty="0">
                <a:latin typeface="Maiandra GD" panose="020E0502030308020204" pitchFamily="34" charset="0"/>
              </a:rPr>
              <a:t> on the right place.</a:t>
            </a:r>
          </a:p>
        </p:txBody>
      </p:sp>
      <p:pic>
        <p:nvPicPr>
          <p:cNvPr id="3" name="Consigne">
            <a:hlinkClick r:id="" action="ppaction://media"/>
            <a:extLst>
              <a:ext uri="{FF2B5EF4-FFF2-40B4-BE49-F238E27FC236}">
                <a16:creationId xmlns:a16="http://schemas.microsoft.com/office/drawing/2014/main" id="{6B1C8209-2215-4050-B3F6-84BA21988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0176" y="4186"/>
            <a:ext cx="609600" cy="609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9B6F8F-7928-4436-9D35-37FA38AF77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679" y="2240868"/>
            <a:ext cx="792664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Cut out the </a:t>
            </a:r>
            <a:r>
              <a:rPr lang="fr-FR" sz="3600" b="1" dirty="0" err="1">
                <a:latin typeface="Maiandra GD" panose="020E0502030308020204" pitchFamily="34" charset="0"/>
              </a:rPr>
              <a:t>pictures</a:t>
            </a:r>
            <a:r>
              <a:rPr lang="fr-FR" sz="3600" b="1" dirty="0">
                <a:latin typeface="Maiandra GD" panose="020E0502030308020204" pitchFamily="34" charset="0"/>
              </a:rPr>
              <a:t> and stick </a:t>
            </a:r>
            <a:r>
              <a:rPr lang="fr-FR" sz="3600" b="1" dirty="0" err="1">
                <a:latin typeface="Maiandra GD" panose="020E0502030308020204" pitchFamily="34" charset="0"/>
              </a:rPr>
              <a:t>them</a:t>
            </a:r>
            <a:r>
              <a:rPr lang="fr-FR" sz="3600" b="1" dirty="0">
                <a:latin typeface="Maiandra GD" panose="020E0502030308020204" pitchFamily="34" charset="0"/>
              </a:rPr>
              <a:t> on the right place.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8F3B18-52E9-472B-9180-98D66578C4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200329"/>
            <a:ext cx="5616624" cy="5616624"/>
          </a:xfrm>
          <a:prstGeom prst="rect">
            <a:avLst/>
          </a:prstGeom>
        </p:spPr>
      </p:pic>
      <p:pic>
        <p:nvPicPr>
          <p:cNvPr id="5" name="Jessy">
            <a:hlinkClick r:id="" action="ppaction://media"/>
            <a:extLst>
              <a:ext uri="{FF2B5EF4-FFF2-40B4-BE49-F238E27FC236}">
                <a16:creationId xmlns:a16="http://schemas.microsoft.com/office/drawing/2014/main" id="{4BF82DD8-49B6-418E-9D6D-C3B86E2AC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377" y="2348880"/>
            <a:ext cx="609600" cy="609600"/>
          </a:xfrm>
          <a:prstGeom prst="rect">
            <a:avLst/>
          </a:prstGeom>
        </p:spPr>
      </p:pic>
      <p:pic>
        <p:nvPicPr>
          <p:cNvPr id="6" name="Robert">
            <a:hlinkClick r:id="" action="ppaction://media"/>
            <a:extLst>
              <a:ext uri="{FF2B5EF4-FFF2-40B4-BE49-F238E27FC236}">
                <a16:creationId xmlns:a16="http://schemas.microsoft.com/office/drawing/2014/main" id="{8A7B9FAA-07F0-4719-981B-C6778CFF1F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377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7B5FAC60-1DB8-40D3-B5B8-84633C7F7FCB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29E066D-A02E-4332-AB83-79BE736C2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A1212C1-303B-4161-A364-0517BA058A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" y="2177480"/>
            <a:ext cx="9138363" cy="4680520"/>
          </a:xfrm>
          <a:prstGeom prst="rect">
            <a:avLst/>
          </a:prstGeom>
        </p:spPr>
      </p:pic>
      <p:pic>
        <p:nvPicPr>
          <p:cNvPr id="24" name="Jessy">
            <a:hlinkClick r:id="" action="ppaction://media"/>
            <a:extLst>
              <a:ext uri="{FF2B5EF4-FFF2-40B4-BE49-F238E27FC236}">
                <a16:creationId xmlns:a16="http://schemas.microsoft.com/office/drawing/2014/main" id="{93BBEBDB-AA92-4730-9D8E-6E1E07207B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1484784"/>
            <a:ext cx="609600" cy="6096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561CEC5-2804-497C-8AF6-21CF05AF0ED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069272"/>
            <a:ext cx="62865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6F57F5E-B137-459C-A4DE-9EBB1E308701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069271"/>
            <a:ext cx="578485" cy="71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34A43F9-1A70-49D2-BB71-2E123B8D9D1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250825"/>
            <a:ext cx="500380" cy="71945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5BDEAE6-F392-4B85-98D8-287DBDD670E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50825"/>
            <a:ext cx="1084580" cy="719455"/>
          </a:xfrm>
          <a:prstGeom prst="rect">
            <a:avLst/>
          </a:prstGeom>
          <a:noFill/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5C7A0D0-3B77-4A68-93D5-8E0E1E5B1574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0" y="3116853"/>
            <a:ext cx="608330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3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7B5FAC60-1DB8-40D3-B5B8-84633C7F7FCB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29E066D-A02E-4332-AB83-79BE736C2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A1212C1-303B-4161-A364-0517BA058A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" y="2177480"/>
            <a:ext cx="9138363" cy="4680520"/>
          </a:xfrm>
          <a:prstGeom prst="rect">
            <a:avLst/>
          </a:prstGeom>
        </p:spPr>
      </p:pic>
      <p:pic>
        <p:nvPicPr>
          <p:cNvPr id="11" name="Robert">
            <a:hlinkClick r:id="" action="ppaction://media"/>
            <a:extLst>
              <a:ext uri="{FF2B5EF4-FFF2-40B4-BE49-F238E27FC236}">
                <a16:creationId xmlns:a16="http://schemas.microsoft.com/office/drawing/2014/main" id="{DFBAD88B-66EF-47EA-B595-0BADAB57EE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329" y="1412776"/>
            <a:ext cx="609600" cy="609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DAB089-0A02-48EB-AB0F-0514D2EC4EF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65" y="5373216"/>
            <a:ext cx="966470" cy="7194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FD3046-0B71-4A38-A8A8-4F19DF1B3DE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47" y="3069272"/>
            <a:ext cx="890905" cy="7194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8AC27D7-4BD8-4AB3-BD99-C5784A0DB93D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5373216"/>
            <a:ext cx="572770" cy="71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8A6EFEB-C58B-49EB-BAD6-AC00D750E18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9272"/>
            <a:ext cx="605790" cy="719455"/>
          </a:xfrm>
          <a:prstGeom prst="rect">
            <a:avLst/>
          </a:prstGeom>
          <a:noFill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5FF22C7-3315-4269-BC08-660CB4A5401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96" y="5373216"/>
            <a:ext cx="748030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48</Words>
  <Application>Microsoft Office PowerPoint</Application>
  <PresentationFormat>Affichage à l'écran (4:3)</PresentationFormat>
  <Paragraphs>11</Paragraphs>
  <Slides>5</Slides>
  <Notes>4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Maiandra GD</vt:lpstr>
      <vt:lpstr>Thème Office</vt:lpstr>
      <vt:lpstr>Ce que l’on sait faire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194</cp:revision>
  <dcterms:created xsi:type="dcterms:W3CDTF">2013-01-27T09:55:18Z</dcterms:created>
  <dcterms:modified xsi:type="dcterms:W3CDTF">2019-10-31T15:33:07Z</dcterms:modified>
</cp:coreProperties>
</file>