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2" r:id="rId4"/>
    <p:sldId id="299" r:id="rId5"/>
    <p:sldId id="295" r:id="rId6"/>
    <p:sldId id="300" r:id="rId7"/>
    <p:sldId id="267" r:id="rId8"/>
    <p:sldId id="301" r:id="rId9"/>
    <p:sldId id="302" r:id="rId10"/>
    <p:sldId id="29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84" r:id="rId20"/>
  </p:sldIdLst>
  <p:sldSz cx="9144000" cy="6858000" type="screen4x3"/>
  <p:notesSz cx="6858000" cy="9144000"/>
  <p:embeddedFontLst>
    <p:embeddedFont>
      <p:font typeface="Abadi" panose="020B0604020104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Maiandra GD" panose="020E0502030308020204" pitchFamily="34" charset="0"/>
      <p:regular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additifs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Composition de transformations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chercher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51B717-6203-45DE-88FF-193A4EC4E7C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	    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transformation totale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4BDF84-0E3B-4C6C-B179-9F8288E8762D}"/>
              </a:ext>
            </a:extLst>
          </p:cNvPr>
          <p:cNvSpPr txBox="1"/>
          <p:nvPr/>
        </p:nvSpPr>
        <p:spPr>
          <a:xfrm>
            <a:off x="6" y="912309"/>
            <a:ext cx="914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connais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 transformations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cherche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ce qui a changé en tout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A98CDC1-BCE5-4D15-8CE2-6F1B81A1AEDC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1C0B91-A870-46F8-89B0-AB44381D966F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A5598431-463B-48FF-8914-192021A98463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318932A6-22CC-4E32-AD46-EC533D5CE6B4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139E0C9E-66D5-470C-A2C0-42A977DD4455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77EA4D7-04D2-48BF-9842-BA871275CC89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1374013D-1FC1-4561-B8CA-6475BCFC8C4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87DD4ED-DEFA-4B07-87B8-3D50646CAB09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02A10B78-A870-4735-A70F-6AB82271AF11}"/>
              </a:ext>
            </a:extLst>
          </p:cNvPr>
          <p:cNvSpPr/>
          <p:nvPr/>
        </p:nvSpPr>
        <p:spPr>
          <a:xfrm rot="10800000">
            <a:off x="5364088" y="5989014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35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2" grpId="0"/>
      <p:bldP spid="22" grpId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Si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transformations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ajoutent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des choses 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(la transformation totale est « 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 »).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A98CDC1-BCE5-4D15-8CE2-6F1B81A1AEDC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1C0B91-A870-46F8-89B0-AB44381D966F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A5598431-463B-48FF-8914-192021A98463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318932A6-22CC-4E32-AD46-EC533D5CE6B4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139E0C9E-66D5-470C-A2C0-42A977DD4455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77EA4D7-04D2-48BF-9842-BA871275CC89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1374013D-1FC1-4561-B8CA-6475BCFC8C4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87DD4ED-DEFA-4B07-87B8-3D50646CAB09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AC6C4D-0D23-447E-A79F-B4C2B176367A}"/>
              </a:ext>
            </a:extLst>
          </p:cNvPr>
          <p:cNvSpPr txBox="1"/>
          <p:nvPr/>
        </p:nvSpPr>
        <p:spPr>
          <a:xfrm>
            <a:off x="0" y="96234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Si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transformations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enlèvent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des choses 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(la transformation totale est « 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 »).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9856520-32A6-4E25-9552-8E682AF7F1E0}"/>
              </a:ext>
            </a:extLst>
          </p:cNvPr>
          <p:cNvSpPr txBox="1"/>
          <p:nvPr/>
        </p:nvSpPr>
        <p:spPr>
          <a:xfrm>
            <a:off x="-6" y="239723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Si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transformation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enlève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des choses et que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l’autre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ajoute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nombre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(la transformation totale peut être « 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 » ou « 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 »).</a:t>
            </a:r>
          </a:p>
        </p:txBody>
      </p:sp>
    </p:spTree>
    <p:extLst>
      <p:ext uri="{BB962C8B-B14F-4D97-AF65-F5344CB8AC3E}">
        <p14:creationId xmlns:p14="http://schemas.microsoft.com/office/powerpoint/2010/main" val="52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  <p:bldP spid="14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d’autres exemples.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A98CDC1-BCE5-4D15-8CE2-6F1B81A1AEDC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1C0B91-A870-46F8-89B0-AB44381D966F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A5598431-463B-48FF-8914-192021A98463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318932A6-22CC-4E32-AD46-EC533D5CE6B4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139E0C9E-66D5-470C-A2C0-42A977DD4455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77EA4D7-04D2-48BF-9842-BA871275CC89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1374013D-1FC1-4561-B8CA-6475BCFC8C4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87DD4ED-DEFA-4B07-87B8-3D50646CAB09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un vase, j’ai enlevé 4 fleurs fanées avant-hier, et 8 fleurs fanées hier.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fleurs ai-je enlevées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127694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deux transformations sont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4602640" y="90728"/>
            <a:ext cx="1121487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4283967" y="90728"/>
            <a:ext cx="29055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9598C6-512E-4038-B3F9-936BBAF3EE15}"/>
              </a:ext>
            </a:extLst>
          </p:cNvPr>
          <p:cNvSpPr txBox="1"/>
          <p:nvPr/>
        </p:nvSpPr>
        <p:spPr>
          <a:xfrm>
            <a:off x="2978" y="2645182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d’abord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fleurs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503628" y="594558"/>
            <a:ext cx="23118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1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fleurs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73EB3D6-9064-4B0C-8A5F-D1057C4EB644}"/>
              </a:ext>
            </a:extLst>
          </p:cNvPr>
          <p:cNvSpPr txBox="1"/>
          <p:nvPr/>
        </p:nvSpPr>
        <p:spPr>
          <a:xfrm>
            <a:off x="-24947" y="3220800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ensuite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fleurs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1B8B15-9BE7-4BC8-B0EC-E464D63B85E1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8" grpId="0" animBg="1"/>
      <p:bldP spid="18" grpId="1" animBg="1"/>
      <p:bldP spid="22" grpId="0"/>
      <p:bldP spid="23" grpId="0" animBg="1"/>
      <p:bldP spid="23" grpId="1" animBg="1"/>
      <p:bldP spid="29" grpId="0"/>
      <p:bldP spid="29" grpId="1"/>
      <p:bldP spid="30" grpId="0"/>
      <p:bldP spid="31" grpId="0" animBg="1"/>
      <p:bldP spid="31" grpId="1" animBg="1"/>
      <p:bldP spid="32" grpId="0"/>
      <p:bldP spid="32" grpId="1"/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un vase, j’ai enlevé 4 fleurs fanées avant-hier, et 8 fleurs fanées hier.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fleurs ai-je enlevées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6E37547-3678-4EF9-B2B9-B72A630FC86F}"/>
              </a:ext>
            </a:extLst>
          </p:cNvPr>
          <p:cNvSpPr txBox="1"/>
          <p:nvPr/>
        </p:nvSpPr>
        <p:spPr>
          <a:xfrm>
            <a:off x="0" y="15762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70079EB-AC9C-4CA6-B21F-D14F005D63A8}"/>
              </a:ext>
            </a:extLst>
          </p:cNvPr>
          <p:cNvSpPr txBox="1"/>
          <p:nvPr/>
        </p:nvSpPr>
        <p:spPr>
          <a:xfrm>
            <a:off x="0" y="2161010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 + 8 =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5B646EE-71CB-4036-AC79-39498A61C40B}"/>
              </a:ext>
            </a:extLst>
          </p:cNvPr>
          <p:cNvSpPr txBox="1"/>
          <p:nvPr/>
        </p:nvSpPr>
        <p:spPr>
          <a:xfrm>
            <a:off x="1574291" y="2161010"/>
            <a:ext cx="79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10D4AFE-9883-4B5E-A55F-07A09DC2C487}"/>
              </a:ext>
            </a:extLst>
          </p:cNvPr>
          <p:cNvSpPr txBox="1"/>
          <p:nvPr/>
        </p:nvSpPr>
        <p:spPr>
          <a:xfrm>
            <a:off x="0" y="27457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J’ai enlevé 12 fleurs.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EC706AD-970E-4AA2-AD97-26B006766936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3" grpId="0"/>
      <p:bldP spid="4" grpId="0"/>
      <p:bldP spid="5" grpId="0"/>
      <p:bldP spid="6" grpId="0"/>
      <p:bldP spid="7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l’arrêt précédent, 25 personnes sont montées et 12 personnes sont descendues du bus.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y a-t-il de passagers de plus dans le bus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127694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deux transformations sont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4058493" y="83173"/>
            <a:ext cx="1881659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3466902" y="83173"/>
            <a:ext cx="52903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9598C6-512E-4038-B3F9-936BBAF3EE15}"/>
              </a:ext>
            </a:extLst>
          </p:cNvPr>
          <p:cNvSpPr txBox="1"/>
          <p:nvPr/>
        </p:nvSpPr>
        <p:spPr>
          <a:xfrm>
            <a:off x="2978" y="2645182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d’abord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personnes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60110" y="568806"/>
            <a:ext cx="515953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1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personnes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73EB3D6-9064-4B0C-8A5F-D1057C4EB644}"/>
              </a:ext>
            </a:extLst>
          </p:cNvPr>
          <p:cNvSpPr txBox="1"/>
          <p:nvPr/>
        </p:nvSpPr>
        <p:spPr>
          <a:xfrm>
            <a:off x="-24947" y="3220800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ensuite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personnes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1B8B15-9BE7-4BC8-B0EC-E464D63B85E1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8" grpId="0" animBg="1"/>
      <p:bldP spid="18" grpId="1" animBg="1"/>
      <p:bldP spid="22" grpId="0"/>
      <p:bldP spid="23" grpId="0" animBg="1"/>
      <p:bldP spid="23" grpId="1" animBg="1"/>
      <p:bldP spid="29" grpId="0"/>
      <p:bldP spid="29" grpId="1"/>
      <p:bldP spid="30" grpId="0"/>
      <p:bldP spid="31" grpId="0" animBg="1"/>
      <p:bldP spid="31" grpId="1" animBg="1"/>
      <p:bldP spid="32" grpId="0"/>
      <p:bldP spid="32" grpId="1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l’arrêt précédent, 25 personnes sont montées et 12 personnes sont descendues du bus.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y a-t-il de passagers de plus dans le bus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1B8B15-9BE7-4BC8-B0EC-E464D63B85E1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3F9A070-3B48-4C93-8317-AC9DBA5DA613}"/>
              </a:ext>
            </a:extLst>
          </p:cNvPr>
          <p:cNvSpPr txBox="1"/>
          <p:nvPr/>
        </p:nvSpPr>
        <p:spPr>
          <a:xfrm>
            <a:off x="0" y="15762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BE6011C-5FFA-472A-9EA8-89E2B5F57C24}"/>
              </a:ext>
            </a:extLst>
          </p:cNvPr>
          <p:cNvSpPr txBox="1"/>
          <p:nvPr/>
        </p:nvSpPr>
        <p:spPr>
          <a:xfrm>
            <a:off x="0" y="2161010"/>
            <a:ext cx="21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25 - 12 =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9FCF9CD-1035-46C8-923B-DA2E6EA3CD9C}"/>
              </a:ext>
            </a:extLst>
          </p:cNvPr>
          <p:cNvSpPr txBox="1"/>
          <p:nvPr/>
        </p:nvSpPr>
        <p:spPr>
          <a:xfrm>
            <a:off x="1844633" y="2161010"/>
            <a:ext cx="79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F336625-1FE1-454A-8CB1-7FAD5B67DCB4}"/>
              </a:ext>
            </a:extLst>
          </p:cNvPr>
          <p:cNvSpPr txBox="1"/>
          <p:nvPr/>
        </p:nvSpPr>
        <p:spPr>
          <a:xfrm>
            <a:off x="0" y="27457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Il y a 13 passagers de plus dans le bus.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5" grpId="0"/>
      <p:bldP spid="30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L’an dernier, dans une ville, il y a eu 526 décès et 374 naissances. </a:t>
            </a:r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De combien d’habitants la population a-t-elle baissé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127694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deux transformations sont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5393927" y="555233"/>
            <a:ext cx="162634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331640" y="4532904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526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6223562" y="101416"/>
            <a:ext cx="796709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9598C6-512E-4038-B3F9-936BBAF3EE15}"/>
              </a:ext>
            </a:extLst>
          </p:cNvPr>
          <p:cNvSpPr txBox="1"/>
          <p:nvPr/>
        </p:nvSpPr>
        <p:spPr>
          <a:xfrm>
            <a:off x="2978" y="2645182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d’abord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526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habitants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427464" y="4558420"/>
            <a:ext cx="209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374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60110" y="568806"/>
            <a:ext cx="76747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627784" y="165971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habitants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73EB3D6-9064-4B0C-8A5F-D1057C4EB644}"/>
              </a:ext>
            </a:extLst>
          </p:cNvPr>
          <p:cNvSpPr txBox="1"/>
          <p:nvPr/>
        </p:nvSpPr>
        <p:spPr>
          <a:xfrm>
            <a:off x="-24947" y="3220800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ensuite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374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habitants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1B8B15-9BE7-4BC8-B0EC-E464D63B85E1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8" grpId="0" animBg="1"/>
      <p:bldP spid="18" grpId="1" animBg="1"/>
      <p:bldP spid="22" grpId="0"/>
      <p:bldP spid="23" grpId="0" animBg="1"/>
      <p:bldP spid="23" grpId="1" animBg="1"/>
      <p:bldP spid="29" grpId="0"/>
      <p:bldP spid="29" grpId="1"/>
      <p:bldP spid="30" grpId="0"/>
      <p:bldP spid="31" grpId="0" animBg="1"/>
      <p:bldP spid="31" grpId="1" animBg="1"/>
      <p:bldP spid="32" grpId="0"/>
      <p:bldP spid="32" grpId="1"/>
      <p:bldP spid="33" grpId="0"/>
      <p:bldP spid="3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L’an dernier, dans une ville, il y a eu 526 décès et 374 naissances. </a:t>
            </a:r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De combien d’habitants la population a-t-elle baissé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331640" y="4532904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526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427464" y="4558420"/>
            <a:ext cx="209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374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1B8B15-9BE7-4BC8-B0EC-E464D63B85E1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BE25C4A-0478-49AE-828A-A0F1490D77CB}"/>
              </a:ext>
            </a:extLst>
          </p:cNvPr>
          <p:cNvSpPr txBox="1"/>
          <p:nvPr/>
        </p:nvSpPr>
        <p:spPr>
          <a:xfrm>
            <a:off x="0" y="15762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0E8A701-89B3-4211-B5A1-916FED064773}"/>
              </a:ext>
            </a:extLst>
          </p:cNvPr>
          <p:cNvSpPr txBox="1"/>
          <p:nvPr/>
        </p:nvSpPr>
        <p:spPr>
          <a:xfrm>
            <a:off x="0" y="2161010"/>
            <a:ext cx="274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526 - 374 =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EC9FDF-EF1A-41DF-BCFF-FB221F64AC9A}"/>
              </a:ext>
            </a:extLst>
          </p:cNvPr>
          <p:cNvSpPr txBox="1"/>
          <p:nvPr/>
        </p:nvSpPr>
        <p:spPr>
          <a:xfrm>
            <a:off x="2339938" y="2161010"/>
            <a:ext cx="129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152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39F82DA-8401-43DB-B9BF-49FACAC7FCEB}"/>
              </a:ext>
            </a:extLst>
          </p:cNvPr>
          <p:cNvSpPr txBox="1"/>
          <p:nvPr/>
        </p:nvSpPr>
        <p:spPr>
          <a:xfrm>
            <a:off x="0" y="27457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population a baissé de 152 habitants.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3" grpId="0"/>
      <p:bldP spid="4" grpId="0"/>
      <p:bldP spid="5" grpId="0"/>
      <p:bldP spid="6" grpId="0"/>
      <p:bldP spid="7" grpId="0"/>
      <p:bldP spid="30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D68E8527-0B10-4FA4-85D2-44DFA3504B6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89A3A7-DCEA-4A81-A056-275164F8A19D}"/>
              </a:ext>
            </a:extLst>
          </p:cNvPr>
          <p:cNvSpPr txBox="1"/>
          <p:nvPr/>
        </p:nvSpPr>
        <p:spPr>
          <a:xfrm>
            <a:off x="0" y="995244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Au marché, j’ai vendu 87 timbres de ma collection, et j’en ai acheté 25.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timbres ai-je en moins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5DC2C8-788E-4DFC-8363-1204F0893184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87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017AB6B-4F1C-40A5-A399-D524A12DD2FE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6C668A2-0172-4857-BE62-D85AB6B56625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42BB09FA-7B5F-480A-91CE-519094AFFA0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D364C5F-C029-4F6E-99F2-68B387F86493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ercle : creux 21">
              <a:extLst>
                <a:ext uri="{FF2B5EF4-FFF2-40B4-BE49-F238E27FC236}">
                  <a16:creationId xmlns:a16="http://schemas.microsoft.com/office/drawing/2014/main" id="{F114D0FD-BE02-422B-B7C5-D14A92A1DD17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33FDFBB-2BAC-4CF9-A336-063129101E41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E05BAA42-0CE2-4766-A882-9628F769DD63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5" name="Text Box 7">
            <a:extLst>
              <a:ext uri="{FF2B5EF4-FFF2-40B4-BE49-F238E27FC236}">
                <a16:creationId xmlns:a16="http://schemas.microsoft.com/office/drawing/2014/main" id="{24771694-C421-46FD-8AD4-B9814AA1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30AB1D7B-DA77-43D5-A2E6-01CC35DF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">
            <a:extLst>
              <a:ext uri="{FF2B5EF4-FFF2-40B4-BE49-F238E27FC236}">
                <a16:creationId xmlns:a16="http://schemas.microsoft.com/office/drawing/2014/main" id="{09FE440D-79A0-4567-818F-48BA0D19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F5479C1A-2232-4AC3-9309-97EE29DF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8C2A6948-48EC-4C59-8224-E83E6A81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F313B1-E260-4F34-8ADA-2EBBE9A7EBAC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4297C40-4C37-4FC8-883A-A2F4CDD07FBB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C6AC045-7136-4164-AD12-1596D405F95A}"/>
              </a:ext>
            </a:extLst>
          </p:cNvPr>
          <p:cNvSpPr txBox="1"/>
          <p:nvPr/>
        </p:nvSpPr>
        <p:spPr>
          <a:xfrm>
            <a:off x="0" y="272856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87 - 25 =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EAFC17C-EA11-4907-8547-21BD964B055F}"/>
              </a:ext>
            </a:extLst>
          </p:cNvPr>
          <p:cNvSpPr txBox="1"/>
          <p:nvPr/>
        </p:nvSpPr>
        <p:spPr>
          <a:xfrm>
            <a:off x="1903475" y="272856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44B4A1-4F8D-4701-A1C8-10216778758A}"/>
              </a:ext>
            </a:extLst>
          </p:cNvPr>
          <p:cNvSpPr txBox="1"/>
          <p:nvPr/>
        </p:nvSpPr>
        <p:spPr>
          <a:xfrm>
            <a:off x="0" y="33133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J’ai 62 timbres en moins.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4" grpId="0" animBg="1"/>
      <p:bldP spid="14" grpId="1" animBg="1"/>
      <p:bldP spid="16" grpId="0"/>
      <p:bldP spid="16" grpId="1"/>
      <p:bldP spid="25" grpId="0"/>
      <p:bldP spid="26" grpId="0"/>
      <p:bldP spid="27" grpId="0"/>
      <p:bldP spid="28" grpId="0"/>
      <p:bldP spid="30" grpId="0"/>
      <p:bldP spid="41" grpId="0"/>
      <p:bldP spid="41" grpId="1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additifs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2964" y="5500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Un problème additif est un problème qui peut être résolu par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addition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ou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6F718B-C6C4-497E-B482-1C0300AA255A}"/>
              </a:ext>
            </a:extLst>
          </p:cNvPr>
          <p:cNvSpPr txBox="1"/>
          <p:nvPr/>
        </p:nvSpPr>
        <p:spPr>
          <a:xfrm>
            <a:off x="2964" y="2220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la bonne opération, il faut bien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comprendre le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8B9077-CE93-4BE1-BAAA-D320750FFD09}"/>
              </a:ext>
            </a:extLst>
          </p:cNvPr>
          <p:cNvSpPr txBox="1"/>
          <p:nvPr/>
        </p:nvSpPr>
        <p:spPr>
          <a:xfrm>
            <a:off x="-2964" y="34369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vous aider à bien comprendre un problème, nous allons étudier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sortes de problèmes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0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Dans cette leçon, nous allons aborder les problèmes de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composition de transformations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3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situation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pour bien comprendre.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7874E-8334-4C9E-8FF0-2CC4DF4144CE}"/>
              </a:ext>
            </a:extLst>
          </p:cNvPr>
          <p:cNvSpPr/>
          <p:nvPr/>
        </p:nvSpPr>
        <p:spPr>
          <a:xfrm>
            <a:off x="611554" y="764704"/>
            <a:ext cx="792088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Clément a gagné 8 billes ce matin, puis en a perdu 5 cet après-midi.</a:t>
            </a:r>
          </a:p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tout, Clément a gagné 3 billes.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0E2C5-BA68-4D3C-BAF4-146AC98F82FF}"/>
              </a:ext>
            </a:extLst>
          </p:cNvPr>
          <p:cNvSpPr txBox="1"/>
          <p:nvPr/>
        </p:nvSpPr>
        <p:spPr>
          <a:xfrm>
            <a:off x="0" y="2552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  <a:latin typeface="Maiandra GD" panose="020E0502030308020204" pitchFamily="34" charset="0"/>
              </a:rPr>
              <a:t>Définition du problème de composition de transformations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C5E6D-6057-42B9-9F78-CA71D0DF0077}"/>
              </a:ext>
            </a:extLst>
          </p:cNvPr>
          <p:cNvSpPr txBox="1"/>
          <p:nvPr/>
        </p:nvSpPr>
        <p:spPr>
          <a:xfrm>
            <a:off x="-6" y="36450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transformations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se succèdent.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DA56F4-542A-4BF4-917A-EC1DC5C2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4745765"/>
            <a:ext cx="4752528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premier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8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Au marché, j’ai vendu 87 timbres de ma collection, et j’en ai acheté 25.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timbres ai-je en moins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ce type de problèmes, on ne parle que d’une seule chose.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640757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il s’agit d’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FE4D0C-2364-4D5A-A246-7BE7E067AF8F}"/>
              </a:ext>
            </a:extLst>
          </p:cNvPr>
          <p:cNvSpPr txBox="1"/>
          <p:nvPr/>
        </p:nvSpPr>
        <p:spPr>
          <a:xfrm>
            <a:off x="2339752" y="2640757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collection de timbres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4384104" y="116632"/>
            <a:ext cx="141203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Au marché, j’ai vendu 87 timbres de ma collection, et j’en ai acheté 25.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timbres ai-je en moins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Elle va subir deux transformations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127694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d’abord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87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timbres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moins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3808746" y="94181"/>
            <a:ext cx="47522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87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2813484" y="554086"/>
            <a:ext cx="46237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9598C6-512E-4038-B3F9-936BBAF3EE15}"/>
              </a:ext>
            </a:extLst>
          </p:cNvPr>
          <p:cNvSpPr txBox="1"/>
          <p:nvPr/>
        </p:nvSpPr>
        <p:spPr>
          <a:xfrm>
            <a:off x="2978" y="2645182"/>
            <a:ext cx="914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ensuite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timbres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 plus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8" grpId="0" animBg="1"/>
      <p:bldP spid="18" grpId="1" animBg="1"/>
      <p:bldP spid="22" grpId="0"/>
      <p:bldP spid="23" grpId="0" animBg="1"/>
      <p:bldP spid="23" grpId="1" animBg="1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Au marché, j’ai vendu 87 timbres de ma collection, et j’en ai acheté 25.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timbres ai-je en moins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transformation totale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87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C105CA4-FF14-4394-8AEE-9F87C0853EA7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45EB1696-2F4F-483B-8B6D-786A5D9900C8}"/>
              </a:ext>
            </a:extLst>
          </p:cNvPr>
          <p:cNvSpPr/>
          <p:nvPr/>
        </p:nvSpPr>
        <p:spPr>
          <a:xfrm rot="10414795">
            <a:off x="5298095" y="5972196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385C3EB-29EB-4114-BDF4-26486990744F}"/>
              </a:ext>
            </a:extLst>
          </p:cNvPr>
          <p:cNvSpPr txBox="1"/>
          <p:nvPr/>
        </p:nvSpPr>
        <p:spPr>
          <a:xfrm>
            <a:off x="0" y="21437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A99F581-A804-4180-9BBB-DDA94549D7DD}"/>
              </a:ext>
            </a:extLst>
          </p:cNvPr>
          <p:cNvSpPr txBox="1"/>
          <p:nvPr/>
        </p:nvSpPr>
        <p:spPr>
          <a:xfrm>
            <a:off x="-3947" y="264832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transformation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enlève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des choses et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l’autre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ajoute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il faut poser une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5441068-C64F-4F84-8688-FB8B30030D70}"/>
              </a:ext>
            </a:extLst>
          </p:cNvPr>
          <p:cNvSpPr txBox="1"/>
          <p:nvPr/>
        </p:nvSpPr>
        <p:spPr>
          <a:xfrm>
            <a:off x="6198195" y="3136612"/>
            <a:ext cx="29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: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454C87-DD15-4B63-B349-396E66179348}"/>
              </a:ext>
            </a:extLst>
          </p:cNvPr>
          <p:cNvSpPr txBox="1"/>
          <p:nvPr/>
        </p:nvSpPr>
        <p:spPr>
          <a:xfrm>
            <a:off x="10864" y="35743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nombre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 animBg="1"/>
      <p:bldP spid="32" grpId="1" animBg="1"/>
      <p:bldP spid="33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Au marché, j’ai vendu 87 timbres de ma collection, et j’en ai acheté 25.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timbres ai-je en moins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597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transformation totale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547664" y="453290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87 en -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79AFD91-4EA0-4258-B3C9-AF14173429FF}"/>
              </a:ext>
            </a:extLst>
          </p:cNvPr>
          <p:cNvGrpSpPr/>
          <p:nvPr/>
        </p:nvGrpSpPr>
        <p:grpSpPr>
          <a:xfrm>
            <a:off x="736084" y="4437111"/>
            <a:ext cx="7230110" cy="2330161"/>
            <a:chOff x="-680484" y="-170153"/>
            <a:chExt cx="7230840" cy="29464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AB6848C-1A2B-4B63-8155-98C8865EB5B3}"/>
                </a:ext>
              </a:extLst>
            </p:cNvPr>
            <p:cNvCxnSpPr/>
            <p:nvPr/>
          </p:nvCxnSpPr>
          <p:spPr>
            <a:xfrm>
              <a:off x="47502" y="993074"/>
              <a:ext cx="1473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ercle : creux 23">
              <a:extLst>
                <a:ext uri="{FF2B5EF4-FFF2-40B4-BE49-F238E27FC236}">
                  <a16:creationId xmlns:a16="http://schemas.microsoft.com/office/drawing/2014/main" id="{DEE9E26B-0C7A-4C86-A57D-E222A4F9F1A2}"/>
                </a:ext>
              </a:extLst>
            </p:cNvPr>
            <p:cNvSpPr/>
            <p:nvPr/>
          </p:nvSpPr>
          <p:spPr>
            <a:xfrm>
              <a:off x="-680484" y="-170153"/>
              <a:ext cx="3009305" cy="981684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886B80B-5139-466A-80C3-1260AE320942}"/>
                </a:ext>
              </a:extLst>
            </p:cNvPr>
            <p:cNvCxnSpPr/>
            <p:nvPr/>
          </p:nvCxnSpPr>
          <p:spPr>
            <a:xfrm>
              <a:off x="47502" y="1574965"/>
              <a:ext cx="51895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ercle : creux 25">
              <a:extLst>
                <a:ext uri="{FF2B5EF4-FFF2-40B4-BE49-F238E27FC236}">
                  <a16:creationId xmlns:a16="http://schemas.microsoft.com/office/drawing/2014/main" id="{CD1CDC58-00B2-42DD-A6EE-A1165778A540}"/>
                </a:ext>
              </a:extLst>
            </p:cNvPr>
            <p:cNvSpPr/>
            <p:nvPr/>
          </p:nvSpPr>
          <p:spPr>
            <a:xfrm>
              <a:off x="1329273" y="1757548"/>
              <a:ext cx="3009904" cy="1018712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8F0B769A-5586-4B0E-B952-50AA595D64E7}"/>
                </a:ext>
              </a:extLst>
            </p:cNvPr>
            <p:cNvCxnSpPr/>
            <p:nvPr/>
          </p:nvCxnSpPr>
          <p:spPr>
            <a:xfrm>
              <a:off x="3728852" y="1064326"/>
              <a:ext cx="147383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AE4AF712-8BA8-43A2-8FC5-A4851C8850C5}"/>
                </a:ext>
              </a:extLst>
            </p:cNvPr>
            <p:cNvSpPr/>
            <p:nvPr/>
          </p:nvSpPr>
          <p:spPr>
            <a:xfrm>
              <a:off x="3424098" y="-170152"/>
              <a:ext cx="3126258" cy="1017267"/>
            </a:xfrm>
            <a:prstGeom prst="donut">
              <a:avLst>
                <a:gd name="adj" fmla="val 17783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" name="Text Box 7">
            <a:extLst>
              <a:ext uri="{FF2B5EF4-FFF2-40B4-BE49-F238E27FC236}">
                <a16:creationId xmlns:a16="http://schemas.microsoft.com/office/drawing/2014/main" id="{DC8C1C2B-3067-4809-827F-BFFA122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14" y="-3088562"/>
            <a:ext cx="27320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FD6E24-3649-405A-BC68-28CF17B5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152" y="-3040937"/>
            <a:ext cx="27320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en -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2507A07-F7D3-434E-99B3-7BC3CFB0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77" y="-1169274"/>
            <a:ext cx="2732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en +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5755238" y="455842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25 en +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C105CA4-FF14-4394-8AEE-9F87C0853EA7}"/>
              </a:ext>
            </a:extLst>
          </p:cNvPr>
          <p:cNvSpPr txBox="1"/>
          <p:nvPr/>
        </p:nvSpPr>
        <p:spPr>
          <a:xfrm>
            <a:off x="3440348" y="6072061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385C3EB-29EB-4114-BDF4-26486990744F}"/>
              </a:ext>
            </a:extLst>
          </p:cNvPr>
          <p:cNvSpPr txBox="1"/>
          <p:nvPr/>
        </p:nvSpPr>
        <p:spPr>
          <a:xfrm>
            <a:off x="0" y="21437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DF6BA8A-D2DD-4F8D-B0AC-17D2524A76CD}"/>
              </a:ext>
            </a:extLst>
          </p:cNvPr>
          <p:cNvSpPr txBox="1"/>
          <p:nvPr/>
        </p:nvSpPr>
        <p:spPr>
          <a:xfrm>
            <a:off x="0" y="272856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87 - 25 =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1DC3039-BEA1-4C9E-9CC4-246466187A99}"/>
              </a:ext>
            </a:extLst>
          </p:cNvPr>
          <p:cNvSpPr txBox="1"/>
          <p:nvPr/>
        </p:nvSpPr>
        <p:spPr>
          <a:xfrm>
            <a:off x="1903475" y="272856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3CCE177-7304-4BB1-9EFD-E2E20A775698}"/>
              </a:ext>
            </a:extLst>
          </p:cNvPr>
          <p:cNvSpPr txBox="1"/>
          <p:nvPr/>
        </p:nvSpPr>
        <p:spPr>
          <a:xfrm>
            <a:off x="0" y="33133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J’ai 62 timbres en moins.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2" grpId="0"/>
      <p:bldP spid="3" grpId="0"/>
      <p:bldP spid="4" grpId="0"/>
      <p:bldP spid="5" grpId="0"/>
      <p:bldP spid="6" grpId="0"/>
      <p:bldP spid="7" grpId="0"/>
      <p:bldP spid="30" grpId="0"/>
      <p:bldP spid="33" grpId="0"/>
      <p:bldP spid="29" grpId="0"/>
      <p:bldP spid="29" grpId="1"/>
      <p:bldP spid="34" grpId="0"/>
      <p:bldP spid="34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914</Words>
  <Application>Microsoft Office PowerPoint</Application>
  <PresentationFormat>Affichage à l'écran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Arial</vt:lpstr>
      <vt:lpstr>Abadi</vt:lpstr>
      <vt:lpstr>Maiandra GD</vt:lpstr>
      <vt:lpstr>Thème Office</vt:lpstr>
      <vt:lpstr>Problèmes additifs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149</cp:revision>
  <dcterms:created xsi:type="dcterms:W3CDTF">2013-01-27T09:55:18Z</dcterms:created>
  <dcterms:modified xsi:type="dcterms:W3CDTF">2019-08-03T11:07:38Z</dcterms:modified>
</cp:coreProperties>
</file>