
<file path=[Content_Types].xml><?xml version="1.0" encoding="utf-8"?>
<Types xmlns="http://schemas.openxmlformats.org/package/2006/content-types">
  <Default Extension="gif" ContentType="image/gi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65" r:id="rId21"/>
    <p:sldId id="267" r:id="rId2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51" autoAdjust="0"/>
    <p:restoredTop sz="94660"/>
  </p:normalViewPr>
  <p:slideViewPr>
    <p:cSldViewPr>
      <p:cViewPr varScale="1">
        <p:scale>
          <a:sx n="108" d="100"/>
          <a:sy n="108" d="100"/>
        </p:scale>
        <p:origin x="1710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12/05/2019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3659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12/05/2019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6627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12/05/2019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9914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12/05/2019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4157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12/05/2019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6374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12/05/2019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6790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12/05/2019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2028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12/05/2019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5703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12/05/2019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5316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12/05/2019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0927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12/05/2019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6032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BD257-7008-4E73-BB0B-F57FEA8C2E5E}" type="datetimeFigureOut">
              <a:rPr lang="fr-FR" smtClean="0"/>
              <a:t>12/05/2019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9326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ctrTitle"/>
          </p:nvPr>
        </p:nvSpPr>
        <p:spPr>
          <a:xfrm>
            <a:off x="215516" y="1772817"/>
            <a:ext cx="8712968" cy="2232248"/>
          </a:xfrm>
        </p:spPr>
        <p:txBody>
          <a:bodyPr>
            <a:noAutofit/>
          </a:bodyPr>
          <a:lstStyle/>
          <a:p>
            <a:pPr eaLnBrk="1" hangingPunct="1"/>
            <a:r>
              <a:rPr lang="fr-FR" sz="6600" b="1" dirty="0">
                <a:solidFill>
                  <a:srgbClr val="FF0000"/>
                </a:solidFill>
                <a:latin typeface="Maiandra GD" pitchFamily="34" charset="0"/>
              </a:rPr>
              <a:t>Soustraire 9, 19, 29, 39</a:t>
            </a:r>
          </a:p>
        </p:txBody>
      </p:sp>
      <p:sp>
        <p:nvSpPr>
          <p:cNvPr id="5" name="Sous-titre 2"/>
          <p:cNvSpPr>
            <a:spLocks noGrp="1"/>
          </p:cNvSpPr>
          <p:nvPr>
            <p:ph type="subTitle" idx="1"/>
          </p:nvPr>
        </p:nvSpPr>
        <p:spPr>
          <a:xfrm>
            <a:off x="535782" y="285750"/>
            <a:ext cx="6700514" cy="7143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/>
              <a:t>Mathématiques – </a:t>
            </a:r>
            <a:r>
              <a:rPr lang="fr-FR" i="1" dirty="0"/>
              <a:t>Calcul mental CM2</a:t>
            </a:r>
            <a:endParaRPr lang="fr-FR" dirty="0"/>
          </a:p>
        </p:txBody>
      </p:sp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535782" y="4357688"/>
            <a:ext cx="80724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4800" dirty="0">
                <a:solidFill>
                  <a:srgbClr val="0070C0"/>
                </a:solidFill>
                <a:latin typeface="Maiandra GD" pitchFamily="34" charset="0"/>
                <a:sym typeface="Wingdings"/>
              </a:rPr>
              <a:t></a:t>
            </a:r>
            <a:r>
              <a:rPr lang="fr-FR" sz="4800" i="1" dirty="0">
                <a:solidFill>
                  <a:srgbClr val="0070C0"/>
                </a:solidFill>
                <a:latin typeface="Maiandra GD" pitchFamily="34" charset="0"/>
                <a:sym typeface="Wingdings" pitchFamily="2" charset="2"/>
              </a:rPr>
              <a:t> Entraînement n</a:t>
            </a:r>
            <a:r>
              <a:rPr lang="fr-FR" sz="4800" i="1">
                <a:solidFill>
                  <a:srgbClr val="0070C0"/>
                </a:solidFill>
                <a:latin typeface="Maiandra GD" pitchFamily="34" charset="0"/>
                <a:sym typeface="Wingdings" pitchFamily="2" charset="2"/>
              </a:rPr>
              <a:t>° 2</a:t>
            </a:r>
            <a:endParaRPr lang="fr-FR" sz="4800" i="1" dirty="0">
              <a:solidFill>
                <a:srgbClr val="0070C0"/>
              </a:solidFill>
              <a:latin typeface="Maiandra GD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314" y="216345"/>
            <a:ext cx="740441" cy="68755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46899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9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4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8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 build="p"/>
      <p:bldP spid="5" grpId="1" build="p"/>
      <p:bldP spid="6" grpId="0"/>
      <p:bldP spid="6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9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807 - 19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1C6301A7-DFE0-4DC8-9A53-2E0AE4E67C7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662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085"/>
    </mc:Choice>
    <mc:Fallback>
      <p:transition spd="slow" advTm="70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10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25 - 9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05B213AC-5C05-43F0-9890-A2EB3544E26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4716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105"/>
    </mc:Choice>
    <mc:Fallback>
      <p:transition spd="slow" advTm="710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11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457 - 39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8B9943D1-38A6-4FB0-B4AA-6325436069C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1429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215"/>
    </mc:Choice>
    <mc:Fallback>
      <p:transition spd="slow" advTm="82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12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685 - 29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D0116679-ED39-4897-AE97-E25682F24A9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867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079"/>
    </mc:Choice>
    <mc:Fallback>
      <p:transition spd="slow" advTm="80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13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495 - 19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4C4081C8-8A66-4552-B7D8-00A29A919E2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7625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673"/>
    </mc:Choice>
    <mc:Fallback>
      <p:transition spd="slow" advTm="867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14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211 - 9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D88C93AE-99B9-4D01-8D5B-A1432CB8713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547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247"/>
    </mc:Choice>
    <mc:Fallback>
      <p:transition spd="slow" advTm="72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15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561 - 39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70BC25C6-70EF-4319-9C7A-7CEC6E30A86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2409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873"/>
    </mc:Choice>
    <mc:Fallback>
      <p:transition spd="slow" advTm="787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16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385 - 29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1327FDAF-3B97-4C6F-97C3-499FE2409B8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460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301"/>
    </mc:Choice>
    <mc:Fallback>
      <p:transition spd="slow" advTm="83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17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58 - 19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0558EC33-A95D-45FD-8369-064054B0A05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399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998"/>
    </mc:Choice>
    <mc:Fallback>
      <p:transition spd="slow" advTm="69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18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448 - 9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95015640-9D6A-4D57-ACF9-49E748EE129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1881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509"/>
    </mc:Choice>
    <mc:Fallback>
      <p:transition spd="slow" advTm="75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66 - 19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AAA54987-604E-4782-94DD-002A9C88EC2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339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240"/>
    </mc:Choice>
    <mc:Fallback>
      <p:transition spd="slow" advTm="72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Problème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836" y="620688"/>
            <a:ext cx="856760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dirty="0">
                <a:solidFill>
                  <a:srgbClr val="0070C0"/>
                </a:solidFill>
                <a:latin typeface="Maiandra GD" panose="020E0502030308020204" pitchFamily="34" charset="0"/>
              </a:rPr>
              <a:t>Le livre que lit Nurçin compte 29 pages de moins que son livre précédent, qui en avait 107.</a:t>
            </a:r>
          </a:p>
          <a:p>
            <a:r>
              <a:rPr lang="fr-FR" sz="5400" i="1" dirty="0">
                <a:solidFill>
                  <a:srgbClr val="0070C0"/>
                </a:solidFill>
                <a:latin typeface="Maiandra GD" panose="020E0502030308020204" pitchFamily="34" charset="0"/>
              </a:rPr>
              <a:t>Combien de pages compte le livre de Nurçin ?</a:t>
            </a:r>
          </a:p>
        </p:txBody>
      </p:sp>
      <p:sp>
        <p:nvSpPr>
          <p:cNvPr id="6" name="Rectangle 5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52628875-1FAD-4814-8F5C-BDF47A3A36F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202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7930"/>
    </mc:Choice>
    <mc:Fallback>
      <p:transition spd="slow" advTm="179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85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3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850"/>
                            </p:stCondLst>
                            <p:childTnLst>
                              <p:par>
                                <p:cTn id="2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/>
      <p:bldP spid="5" grpId="1"/>
      <p:bldP spid="6" grpId="0" animBg="1"/>
      <p:bldP spid="6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2843808" y="0"/>
            <a:ext cx="3203848" cy="112474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b="1" i="1" u="sng" dirty="0">
                <a:solidFill>
                  <a:srgbClr val="00B050"/>
                </a:solidFill>
                <a:latin typeface="Maiandra GD" pitchFamily="34" charset="0"/>
              </a:rPr>
              <a:t>Correction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504" y="1124744"/>
            <a:ext cx="8928992" cy="5192747"/>
          </a:xfrm>
          <a:prstGeom prst="rect">
            <a:avLst/>
          </a:prstGeom>
        </p:spPr>
      </p:pic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1665636"/>
              </p:ext>
            </p:extLst>
          </p:nvPr>
        </p:nvGraphicFramePr>
        <p:xfrm>
          <a:off x="251520" y="1196752"/>
          <a:ext cx="8640960" cy="504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184">
                  <a:extLst>
                    <a:ext uri="{9D8B030D-6E8A-4147-A177-3AD203B41FA5}">
                      <a16:colId xmlns:a16="http://schemas.microsoft.com/office/drawing/2014/main" val="3235688445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1610352168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3792761255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650189784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502781875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4179425978"/>
                    </a:ext>
                  </a:extLst>
                </a:gridCol>
              </a:tblGrid>
              <a:tr h="1260140"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47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199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106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302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205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775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3666752"/>
                  </a:ext>
                </a:extLst>
              </a:tr>
              <a:tr h="1260140"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564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232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788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16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418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656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4407394"/>
                  </a:ext>
                </a:extLst>
              </a:tr>
              <a:tr h="1260140"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476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202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522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356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39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439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1734626"/>
                  </a:ext>
                </a:extLst>
              </a:tr>
              <a:tr h="1260140">
                <a:tc gridSpan="6">
                  <a:txBody>
                    <a:bodyPr/>
                    <a:lstStyle/>
                    <a:p>
                      <a:pPr algn="ctr"/>
                      <a:r>
                        <a:rPr lang="fr-FR" sz="4800" b="1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78 pages</a:t>
                      </a:r>
                      <a:endParaRPr lang="fr-FR" sz="4800" b="1" dirty="0">
                        <a:solidFill>
                          <a:srgbClr val="00B050"/>
                        </a:solidFill>
                        <a:latin typeface="Maiandra GD" panose="020E0502030308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28152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0011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95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2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208 - 9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A6131748-A5A2-43EE-9C17-2E5CDB6FC44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75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114"/>
    </mc:Choice>
    <mc:Fallback>
      <p:transition spd="slow" advTm="711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3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145 - 39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3A9B601E-23F5-49A9-8618-EFAA1E4DAF2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9250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584"/>
    </mc:Choice>
    <mc:Fallback>
      <p:transition spd="slow" advTm="75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4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331 - 29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D8A4C26B-923C-4F86-BB75-CCBEF1CFDF4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6944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734"/>
    </mc:Choice>
    <mc:Fallback>
      <p:transition spd="slow" advTm="77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5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224 - 19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18112AD0-22FE-47F1-9B0F-7B25E5F3B05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8697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325"/>
    </mc:Choice>
    <mc:Fallback>
      <p:transition spd="slow" advTm="73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6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784 - 9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35D5AE1F-7F27-49FC-B402-C0B52B81748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6950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510"/>
    </mc:Choice>
    <mc:Fallback>
      <p:transition spd="slow" advTm="75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7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603 - 39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055D04CC-C394-4E25-ADB3-FA3F1F5BA69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4002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319"/>
    </mc:Choice>
    <mc:Fallback>
      <p:transition spd="slow" advTm="73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8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261 - 29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529E4DCB-452B-4E9D-BD3F-8BE99EECED0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2581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960"/>
    </mc:Choice>
    <mc:Fallback>
      <p:transition spd="slow" advTm="79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3.3|5.1|4.1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961</TotalTime>
  <Words>159</Words>
  <Application>Microsoft Office PowerPoint</Application>
  <PresentationFormat>Affichage à l'écran (4:3)</PresentationFormat>
  <Paragraphs>62</Paragraphs>
  <Slides>21</Slides>
  <Notes>0</Notes>
  <HiddenSlides>0</HiddenSlides>
  <MMClips>19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5" baseType="lpstr">
      <vt:lpstr>Arial</vt:lpstr>
      <vt:lpstr>Calibri</vt:lpstr>
      <vt:lpstr>Maiandra GD</vt:lpstr>
      <vt:lpstr>Thème Office</vt:lpstr>
      <vt:lpstr>Soustraire 9, 19, 29, 39</vt:lpstr>
      <vt:lpstr>Opération 1</vt:lpstr>
      <vt:lpstr>Opération 2</vt:lpstr>
      <vt:lpstr>Opération 3</vt:lpstr>
      <vt:lpstr>Opération 4</vt:lpstr>
      <vt:lpstr>Opération 5</vt:lpstr>
      <vt:lpstr>Opération 6</vt:lpstr>
      <vt:lpstr>Opération 7</vt:lpstr>
      <vt:lpstr>Opération 8</vt:lpstr>
      <vt:lpstr>Opération 9</vt:lpstr>
      <vt:lpstr>Opération 10</vt:lpstr>
      <vt:lpstr>Opération 11</vt:lpstr>
      <vt:lpstr>Opération 12</vt:lpstr>
      <vt:lpstr>Opération 13</vt:lpstr>
      <vt:lpstr>Opération 14</vt:lpstr>
      <vt:lpstr>Opération 15</vt:lpstr>
      <vt:lpstr>Opération 16</vt:lpstr>
      <vt:lpstr>Opération 17</vt:lpstr>
      <vt:lpstr>Opération 18</vt:lpstr>
      <vt:lpstr>Problème</vt:lpstr>
      <vt:lpstr>Correction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tables de multiplication 1</dc:title>
  <dc:creator>Maxime Paul</dc:creator>
  <cp:lastModifiedBy>Maxime Paul</cp:lastModifiedBy>
  <cp:revision>149</cp:revision>
  <dcterms:created xsi:type="dcterms:W3CDTF">2013-01-27T09:55:18Z</dcterms:created>
  <dcterms:modified xsi:type="dcterms:W3CDTF">2019-05-12T12:37:48Z</dcterms:modified>
</cp:coreProperties>
</file>