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20, de 25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2 225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D760C6-F669-4D64-9B91-596803D8A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7"/>
    </mc:Choice>
    <mc:Fallback>
      <p:transition spd="slow" advTm="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4 720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37A0D2-F906-4ABA-ACB5-95A001B33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1"/>
    </mc:Choice>
    <mc:Fallback>
      <p:transition spd="slow" advTm="9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C7F1B4-D776-4F67-9D22-606C23C57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49"/>
    </mc:Choice>
    <mc:Fallback>
      <p:transition spd="slow" advTm="9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5 632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940797-5DD7-4B23-BAAD-5FCAEBD14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1"/>
    </mc:Choice>
    <mc:Fallback>
      <p:transition spd="slow" advTm="9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1CE19F-F384-4DC5-885A-D6D07AEC5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4"/>
    </mc:Choice>
    <mc:Fallback>
      <p:transition spd="slow" advTm="9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4 575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1AA1B7-DA4B-4E74-A4D0-B12581721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75"/>
    </mc:Choice>
    <mc:Fallback>
      <p:transition spd="slow" advTm="13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6A9219-4E7B-4FDC-AA5F-F0B33E2BC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8 797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A11BA4-488B-4DE4-8F4E-0B739D21EA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0"/>
    </mc:Choice>
    <mc:Fallback>
      <p:transition spd="slow" advTm="9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8 540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F7FDB6-2813-4D43-AC25-98791D5FC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8"/>
    </mc:Choice>
    <mc:Fallback>
      <p:transition spd="slow" advTm="9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3 250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18EC36-FBD8-41A6-A5A2-B0833132C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37"/>
    </mc:Choice>
    <mc:Fallback>
      <p:transition spd="slow" advTm="9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09BFD2-BA89-4E12-8708-2162EBFEA9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5"/>
    </mc:Choice>
    <mc:Fallback>
      <p:transition spd="slow" advTm="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Romaïssae dit qu’en faisant 25 séries égales de pompes, elle a effectué 275 pompes.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Romaïssae a-t-elle raison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1BB794-164A-4661-98A1-20DE7522D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34"/>
    </mc:Choice>
    <mc:Fallback>
      <p:transition spd="slow" advTm="16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1 450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80C91B-3E19-4D12-B311-0915D05FC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4"/>
    </mc:Choice>
    <mc:Fallback>
      <p:transition spd="slow" advTm="9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7C06FF-293B-40CD-B007-0AD418718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3"/>
    </mc:Choice>
    <mc:Fallback>
      <p:transition spd="slow" advTm="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3 220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BBA8A5-8F06-484E-86A0-8E8C751C34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91"/>
    </mc:Choice>
    <mc:Fallback>
      <p:transition spd="slow" advTm="9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4 780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B4ABA3-C5E5-4CC2-B5E9-683E9F23A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70"/>
    </mc:Choice>
    <mc:Fallback>
      <p:transition spd="slow" advTm="9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5 310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C71201-7E34-495C-98D5-F87AC7CB0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6"/>
    </mc:Choice>
    <mc:Fallback>
      <p:transition spd="slow" advTm="9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6 270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9CD34D-4969-486D-BF7A-EB9AFA15A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2"/>
    </mc:Choice>
    <mc:Fallback>
      <p:transition spd="slow" advTm="10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343FE1-6DA4-4921-A1CD-4D4A6B90E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4"/>
    </mc:Choice>
    <mc:Fallback>
      <p:transition spd="slow" advTm="8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111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Reconnaître les multiples de 20, de 25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2019-04-18T14:25:33Z</dcterms:modified>
</cp:coreProperties>
</file>