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Reconnaître les multiples de 20, de 25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3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1 125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7D7175F-CF1A-47E0-8E5B-E747C79499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65"/>
    </mc:Choice>
    <mc:Fallback>
      <p:transition spd="slow" advTm="87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470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3EB3073-E221-478B-BE60-EEB871E2DC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81"/>
    </mc:Choice>
    <mc:Fallback>
      <p:transition spd="slow" advTm="99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2 031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69A7757-B943-4358-BA60-52B1950BB6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40"/>
    </mc:Choice>
    <mc:Fallback>
      <p:transition spd="slow" advTm="89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5 480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E6538AE-E607-4CF5-AB32-2F378497DD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03"/>
    </mc:Choice>
    <mc:Fallback>
      <p:transition spd="slow" advTm="9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4 150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2E33BC5-EB21-4422-8C67-431021482C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23"/>
    </mc:Choice>
    <mc:Fallback>
      <p:transition spd="slow" advTm="95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3 340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6484E96-366A-4570-9BAC-A191CBD040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66"/>
    </mc:Choice>
    <mc:Fallback>
      <p:transition spd="slow" advTm="94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2 675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D10D3B2-73AD-447E-AE37-3F66245C09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66"/>
    </mc:Choice>
    <mc:Fallback>
      <p:transition spd="slow" advTm="102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8 800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52F6086-50BB-46A1-85E0-98B1DBEE22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46"/>
    </mc:Choice>
    <mc:Fallback>
      <p:transition spd="slow" advTm="87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3 514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D857698-AE90-4FCA-BE31-DBC827B6C8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65"/>
    </mc:Choice>
    <mc:Fallback>
      <p:transition spd="slow" advTm="93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0EC99A9-A8CA-4FE5-9D15-2A68A62C3F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79"/>
    </mc:Choice>
    <mc:Fallback>
      <p:transition spd="slow" advTm="8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2 300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F129510-24C2-4CC5-888C-68FA69385D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75"/>
    </mc:Choice>
    <mc:Fallback>
      <p:transition spd="slow" advTm="86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Maiandra GD" panose="020E0502030308020204" pitchFamily="34" charset="0"/>
              </a:rPr>
              <a:t>Nurçin a ramassé 80 fleurs, pour en faire des bouquets de 20 fleurs.</a:t>
            </a:r>
          </a:p>
          <a:p>
            <a:r>
              <a:rPr lang="fr-FR" sz="6000" i="1" dirty="0">
                <a:solidFill>
                  <a:srgbClr val="0070C0"/>
                </a:solidFill>
                <a:latin typeface="Maiandra GD" panose="020E0502030308020204" pitchFamily="34" charset="0"/>
              </a:rPr>
              <a:t>Peut-elle faire des bouquets sans jeter aucune fleur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90DA2AB-CD9C-4511-86FC-9723676A6A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267"/>
    </mc:Choice>
    <mc:Fallback>
      <p:transition spd="slow" advTm="152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962578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20/25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rien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20/25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rien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rien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rien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20/25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rien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20/25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Oui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1 130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2C6CA35-17C5-4D2F-AEAD-DFBFFAD5C2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04"/>
    </mc:Choice>
    <mc:Fallback>
      <p:transition spd="slow" advTm="87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4 700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37E3365-2729-42C9-8635-356490C3B6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69"/>
    </mc:Choice>
    <mc:Fallback>
      <p:transition spd="slow" advTm="105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6676357-025E-4A6C-B63C-3E3757494C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58"/>
    </mc:Choice>
    <mc:Fallback>
      <p:transition spd="slow" advTm="87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4 780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D364FCD-7A1D-4CF5-90CA-2902005D27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85"/>
    </mc:Choice>
    <mc:Fallback>
      <p:transition spd="slow" advTm="93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3 320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A9806EF-9C48-4F16-9148-0C8795D543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49"/>
    </mc:Choice>
    <mc:Fallback>
      <p:transition spd="slow" advTm="9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789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1F036FF-AD12-49E2-9202-60D64067D7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49"/>
    </mc:Choice>
    <mc:Fallback>
      <p:transition spd="slow" advTm="9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5 660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0057E98-ECEE-4FAE-9906-CC8DC6D57A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25"/>
    </mc:Choice>
    <mc:Fallback>
      <p:transition spd="slow" advTm="93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132</Words>
  <Application>Microsoft Office PowerPoint</Application>
  <PresentationFormat>Affichage à l'écran (4:3)</PresentationFormat>
  <Paragraphs>62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Reconnaître les multiples de 20, de 25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148</cp:revision>
  <dcterms:created xsi:type="dcterms:W3CDTF">2013-01-27T09:55:18Z</dcterms:created>
  <dcterms:modified xsi:type="dcterms:W3CDTF">2019-04-18T14:19:05Z</dcterms:modified>
</cp:coreProperties>
</file>