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Reconnaître les multiples de 2, de 5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CC6F398-3AF9-4643-9899-EEBEB6369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36"/>
    </mc:Choice>
    <mc:Fallback>
      <p:transition spd="slow" advTm="10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541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4F68D8C-6ACC-4508-B530-4885D569D1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59"/>
    </mc:Choice>
    <mc:Fallback>
      <p:transition spd="slow" advTm="10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BFE4AC-0BB7-4C30-8816-BB2EC96DE4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50"/>
    </mc:Choice>
    <mc:Fallback>
      <p:transition spd="slow" advTm="10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EBC78FB-996A-4181-BB97-94D64E177F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61"/>
    </mc:Choice>
    <mc:Fallback>
      <p:transition spd="slow" advTm="10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5D10CE-6884-462D-B3BB-C5F662E07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08"/>
    </mc:Choice>
    <mc:Fallback>
      <p:transition spd="slow" advTm="10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AC084F3-7A93-47C7-A58D-6E78D88ABF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80"/>
    </mc:Choice>
    <mc:Fallback>
      <p:transition spd="slow" advTm="10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661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C0BEE0-FA6B-43C2-BDBA-DD221BC032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39"/>
    </mc:Choice>
    <mc:Fallback>
      <p:transition spd="slow" advTm="10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C39833A-C9AD-4A28-82F5-61F44E6B7F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29"/>
    </mc:Choice>
    <mc:Fallback>
      <p:transition spd="slow" advTm="11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819A441-1DA2-41D3-A63C-3550B731C6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73"/>
    </mc:Choice>
    <mc:Fallback>
      <p:transition spd="slow" advTm="10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7EDA089-828A-453C-8430-8D8260F53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48"/>
    </mc:Choice>
    <mc:Fallback>
      <p:transition spd="slow" advTm="11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D1EB06C-1C2E-456D-98FE-76A6AA39AF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63"/>
    </mc:Choice>
    <mc:Fallback>
      <p:transition spd="slow" advTm="10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Ayoub veut ranger ses 34 crayons de couleurs dans 2 trousses différentes.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Ayoub pourra-t-il mettre autant de crayons dans chacune de ses trousses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DDFE8E-0897-461A-861F-BF5BE5DA15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41"/>
    </mc:Choice>
    <mc:Fallback>
      <p:transition spd="slow" advTm="17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13625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036C81B-0323-4235-8978-A7356C8AF1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65"/>
    </mc:Choice>
    <mc:Fallback>
      <p:transition spd="slow" advTm="9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888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42161D4-56FE-458D-BEA5-1D6DD439E3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73"/>
    </mc:Choice>
    <mc:Fallback>
      <p:transition spd="slow" advTm="10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7AA98B-993E-4A41-8DAE-E86FC943A9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54"/>
    </mc:Choice>
    <mc:Fallback>
      <p:transition spd="slow" advTm="9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981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B0BF7E-597F-4271-B0A3-9EF5798B2E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54"/>
    </mc:Choice>
    <mc:Fallback>
      <p:transition spd="slow" advTm="10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1F4380D-C58E-4C6D-9A99-ADA201558B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30"/>
    </mc:Choice>
    <mc:Fallback>
      <p:transition spd="slow" advTm="10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718EA5-9EEF-42AF-8F59-68C893E6D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44"/>
    </mc:Choice>
    <mc:Fallback>
      <p:transition spd="slow" advTm="10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765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7B22BB-9C01-42D6-964F-BBD52B5B1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54"/>
    </mc:Choice>
    <mc:Fallback>
      <p:transition spd="slow" advTm="10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98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Reconnaître les multiples de 2, de 5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142</cp:revision>
  <dcterms:created xsi:type="dcterms:W3CDTF">2013-01-27T09:55:18Z</dcterms:created>
  <dcterms:modified xsi:type="dcterms:W3CDTF">2018-08-15T09:21:48Z</dcterms:modified>
</cp:coreProperties>
</file>