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86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09/09/2018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09/09/2018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09/09/2018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Multiplier un entier par 10, 100, 1 000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Défi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78 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A9DE331-4E1E-4A73-AC34-2EE13C281F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72"/>
    </mc:Choice>
    <mc:Fallback>
      <p:transition spd="slow" advTm="80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130 x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FB3937E-4872-4A09-B694-99F307D203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97"/>
    </mc:Choice>
    <mc:Fallback>
      <p:transition spd="slow" advTm="85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817 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A61E902-1ADE-4E48-90FD-DC4F32A013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06"/>
    </mc:Choice>
    <mc:Fallback>
      <p:transition spd="slow" advTm="86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45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5B26DF8-36AB-43F2-A601-B815270C66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49"/>
    </mc:Choice>
    <mc:Fallback>
      <p:transition spd="slow" advTm="86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1 240 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E555E1E-4D66-4B2C-812F-B2EDAD36ED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64"/>
    </mc:Choice>
    <mc:Fallback>
      <p:transition spd="slow" advTm="87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87 x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BBC1482-8ADC-490B-B56E-EB6E7EC00B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03"/>
    </mc:Choice>
    <mc:Fallback>
      <p:transition spd="slow" advTm="86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123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100AAC6-A0D7-4307-B21D-11F2996FCD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47"/>
    </mc:Choice>
    <mc:Fallback>
      <p:transition spd="slow" advTm="85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808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472741E-72CB-4AE5-A03C-B4AFD037BF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52"/>
    </mc:Choice>
    <mc:Fallback>
      <p:transition spd="slow" advTm="92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710 x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F39E29D-AC0C-4B47-BA89-E31ED42D6B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40"/>
    </mc:Choice>
    <mc:Fallback>
      <p:transition spd="slow" advTm="89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235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2841DB1-F5CC-4B85-97DE-3B7DE706F0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80"/>
    </mc:Choice>
    <mc:Fallback>
      <p:transition spd="slow" advTm="87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539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F18269D-A59E-4C80-B7C7-1D038584B5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45"/>
    </mc:Choice>
    <mc:Fallback>
      <p:transition spd="slow" advTm="85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Maiandra GD" panose="020E0502030308020204" pitchFamily="34" charset="0"/>
              </a:rPr>
              <a:t>Dhenyl révise ses tables de multiplication 10 minutes chaque jour.</a:t>
            </a:r>
          </a:p>
          <a:p>
            <a:r>
              <a:rPr lang="fr-FR" sz="60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de temps Dhenyl révise-t-il ses tables en 14 jours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BCD10F6-397F-46C3-BC95-7408953D59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728"/>
    </mc:Choice>
    <mc:Fallback>
      <p:transition spd="slow" advTm="187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752" y="2321005"/>
            <a:ext cx="90364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C’est fini !</a:t>
            </a:r>
          </a:p>
        </p:txBody>
      </p:sp>
    </p:spTree>
    <p:extLst>
      <p:ext uri="{BB962C8B-B14F-4D97-AF65-F5344CB8AC3E}">
        <p14:creationId xmlns:p14="http://schemas.microsoft.com/office/powerpoint/2010/main" val="136254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256 x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C85E52E-7659-4EB6-B769-45EE2701EA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58"/>
    </mc:Choice>
    <mc:Fallback>
      <p:transition spd="slow" advTm="85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29 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1EAFCA4-1FA2-4314-BFCB-EFEF487752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03"/>
    </mc:Choice>
    <mc:Fallback>
      <p:transition spd="slow" advTm="77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15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55E856B-A8DC-4B94-BC86-243468B0A3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17"/>
    </mc:Choice>
    <mc:Fallback>
      <p:transition spd="slow" advTm="77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x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EBD4939-C1F5-49B6-B9B7-AB140FE628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62"/>
    </mc:Choice>
    <mc:Fallback>
      <p:transition spd="slow" advTm="74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1 478 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7BEBBBE-F86A-4203-9813-F0F80D80CE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64"/>
    </mc:Choice>
    <mc:Fallback>
      <p:transition spd="slow" advTm="89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26 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7DF5574-BE50-49F3-9590-C16E794F60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99"/>
    </mc:Choice>
    <mc:Fallback>
      <p:transition spd="slow" advTm="83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852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AE36A46-AA04-4B41-A96E-AAB5377E02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79"/>
    </mc:Choice>
    <mc:Fallback>
      <p:transition spd="slow" advTm="83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140</Words>
  <Application>Microsoft Office PowerPoint</Application>
  <PresentationFormat>Affichage à l'écran (4:3)</PresentationFormat>
  <Paragraphs>47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Maiandra GD</vt:lpstr>
      <vt:lpstr>Wingdings</vt:lpstr>
      <vt:lpstr>Thème Office</vt:lpstr>
      <vt:lpstr>Multiplier un entier par 10, 100, 1 000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141</cp:revision>
  <dcterms:created xsi:type="dcterms:W3CDTF">2013-01-27T09:55:18Z</dcterms:created>
  <dcterms:modified xsi:type="dcterms:W3CDTF">2018-09-09T05:21:13Z</dcterms:modified>
</cp:coreProperties>
</file>