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par des multiples de 10, de 100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15 x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96F77CF-9126-4887-855F-E69C5C51FD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58"/>
    </mc:Choice>
    <mc:Fallback>
      <p:transition spd="slow" advTm="7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600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E28F89-A5FA-4923-889C-EC46CEB10C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73"/>
    </mc:Choice>
    <mc:Fallback>
      <p:transition spd="slow" advTm="7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 x 700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2D641F3-F1B9-4382-AE01-C05CD0B727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1"/>
    </mc:Choice>
    <mc:Fallback>
      <p:transition spd="slow" advTm="7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 x 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AE01608-B5D0-46FF-9F35-89C22C231A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3"/>
    </mc:Choice>
    <mc:Fallback>
      <p:transition spd="slow" advTm="7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500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2585F85-D3DC-4EAA-B7B6-EAE610B8F0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65"/>
    </mc:Choice>
    <mc:Fallback>
      <p:transition spd="slow" advTm="7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 x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840A17A-69C7-4FEA-8E9B-9BE0C38636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93"/>
    </mc:Choice>
    <mc:Fallback>
      <p:transition spd="slow" advTm="7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900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706D9C-C2A0-430D-AAB0-EA108249D1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97"/>
    </mc:Choice>
    <mc:Fallback>
      <p:transition spd="slow" advTm="7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 x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B9D88A3-4590-407C-AA30-C169C1E638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28"/>
    </mc:Choice>
    <mc:Fallback>
      <p:transition spd="slow" advTm="8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16 x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9948977-1CB3-4D17-8FCB-9EF78E121C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81"/>
    </mc:Choice>
    <mc:Fallback>
      <p:transition spd="slow" advTm="7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600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0216EE-6380-4019-A38C-6CF531FA84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29"/>
    </mc:Choice>
    <mc:Fallback>
      <p:transition spd="slow" advTm="7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A5E070-9CCC-42A8-84DE-AC69AD5339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8"/>
    </mc:Choice>
    <mc:Fallback>
      <p:transition spd="slow" advTm="6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Dans sa tirelire, Rumaysa a trouvé 13 pièces de 20 centimes.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somme d’argent Rumaysa a-t-elle dans sa tirelire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3BF49E7-A444-4C58-A0F5-3085DBC161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58"/>
    </mc:Choice>
    <mc:Fallback>
      <p:transition spd="slow" advTm="17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667231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3 300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6 300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5 600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1 600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3 600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3 500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 8 100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2 400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260 centimes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200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DDBF6D3-61EF-4BB3-9446-394DAA2ACB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77"/>
    </mc:Choice>
    <mc:Fallback>
      <p:transition spd="slow" advTm="6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 x 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DA81D8-A794-453D-9DBA-F1B2A102E4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64"/>
    </mc:Choice>
    <mc:Fallback>
      <p:transition spd="slow" advTm="7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 x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6D2110B-4436-4577-967C-02F8065346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46"/>
    </mc:Choice>
    <mc:Fallback>
      <p:transition spd="slow" advTm="7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900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10242FC-E268-4ED6-BBA5-7C9465FE20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89"/>
    </mc:Choice>
    <mc:Fallback>
      <p:transition spd="slow" advTm="7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 x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7BC8A00-B0ED-47F8-99A9-0428951E8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73"/>
    </mc:Choice>
    <mc:Fallback>
      <p:transition spd="slow" advTm="7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800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A518184-8A20-4BFC-9173-E594AF3C0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28"/>
    </mc:Choice>
    <mc:Fallback>
      <p:transition spd="slow" advTm="6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 x 80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902F8BA-3B87-4385-8E8B-8E5B474715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00"/>
    </mc:Choice>
    <mc:Fallback>
      <p:transition spd="slow" advTm="7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164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Multiplier par des multiples de 10, de 100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149</cp:revision>
  <dcterms:created xsi:type="dcterms:W3CDTF">2013-01-27T09:55:18Z</dcterms:created>
  <dcterms:modified xsi:type="dcterms:W3CDTF">2019-03-17T11:41:57Z</dcterms:modified>
</cp:coreProperties>
</file>