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par 5, par 50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110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081C3C-FCD1-43F0-B9E7-D996ADCE2E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5"/>
    </mc:Choice>
    <mc:Fallback xmlns="">
      <p:transition spd="slow" advTm="7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C15AEB4-9FA8-4810-8465-8ACF846F4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6"/>
    </mc:Choice>
    <mc:Fallback xmlns="">
      <p:transition spd="slow" advTm="7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042765-059E-4CEB-A583-3A1C407F1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9"/>
    </mc:Choice>
    <mc:Fallback xmlns="">
      <p:transition spd="slow" advTm="8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86E007-1BDE-4DF6-9A5F-79DEBDD77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0"/>
    </mc:Choice>
    <mc:Fallback xmlns="">
      <p:transition spd="slow" advTm="8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8FD581-D2E2-44FC-9ED0-E834F872B1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8"/>
    </mc:Choice>
    <mc:Fallback xmlns="">
      <p:transition spd="slow" advTm="7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4FD287-6E25-4A66-A4BA-04B348A0D2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0"/>
    </mc:Choice>
    <mc:Fallback xmlns="">
      <p:transition spd="slow" advTm="7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48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4B6F55-8767-4B62-8C9D-DB82B11F92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9"/>
    </mc:Choice>
    <mc:Fallback xmlns="">
      <p:transition spd="slow" advTm="8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66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0AA9B58-646F-467F-B620-25BE5E6EB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1"/>
    </mc:Choice>
    <mc:Fallback xmlns="">
      <p:transition spd="slow" advTm="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6A2B90-DFCA-4767-92FA-33FEB8224B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0"/>
    </mc:Choice>
    <mc:Fallback xmlns="">
      <p:transition spd="slow" advTm="8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018E462-A47E-414A-B7A2-A5015FA63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4"/>
    </mc:Choice>
    <mc:Fallback xmlns="">
      <p:transition spd="slow" advTm="7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34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474E33-1F95-45A5-A6D3-4F98E4353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7"/>
    </mc:Choice>
    <mc:Fallback xmlns="">
      <p:transition spd="slow" advTm="7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Dhenyl fait des pas de 64 cm. Pour aller au tableau, il en a </a:t>
            </a:r>
            <a:r>
              <a:rPr lang="fr-FR" sz="6000">
                <a:solidFill>
                  <a:srgbClr val="0070C0"/>
                </a:solidFill>
                <a:latin typeface="Maiandra GD" panose="020E0502030308020204" pitchFamily="34" charset="0"/>
              </a:rPr>
              <a:t>fait 5.</a:t>
            </a:r>
            <a:endParaRPr lang="fr-FR" sz="60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À quelle distance du tableau Dhenyl était-il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E07B0C0-0DE1-440F-B5A4-B278D5BAB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26"/>
    </mc:Choice>
    <mc:Fallback>
      <p:transition spd="slow" advTm="17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6CEEC2-FD1A-4E16-9F05-F46ED30A21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7"/>
    </mc:Choice>
    <mc:Fallback xmlns="">
      <p:transition spd="slow" advTm="7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2D75163-E0A9-4112-A886-2893ED1C4A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6"/>
    </mc:Choice>
    <mc:Fallback xmlns="">
      <p:transition spd="slow" advTm="7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57B4F0-0DE1-476A-A9B2-7113A5E8D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4"/>
    </mc:Choice>
    <mc:Fallback xmlns="">
      <p:transition spd="slow" advTm="8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BE7B05-D6D7-4295-BB0A-11C196883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6"/>
    </mc:Choice>
    <mc:Fallback xmlns="">
      <p:transition spd="slow" advTm="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36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7B0011-D071-41D3-968F-76B7557AC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8"/>
    </mc:Choice>
    <mc:Fallback xmlns="">
      <p:transition spd="slow" advTm="8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42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26081D-76E2-4FF5-8E5C-585D8C31E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"/>
    </mc:Choice>
    <mc:Fallback xmlns="">
      <p:transition spd="slow" advTm="8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88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912860-706B-429F-9A4A-F14E2A718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7"/>
    </mc:Choice>
    <mc:Fallback xmlns="">
      <p:transition spd="slow" advTm="8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134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par 5, par 50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151</cp:revision>
  <dcterms:created xsi:type="dcterms:W3CDTF">2013-01-27T09:55:18Z</dcterms:created>
  <dcterms:modified xsi:type="dcterms:W3CDTF">2019-04-22T08:22:54Z</dcterms:modified>
</cp:coreProperties>
</file>