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Multiplier par 5, par 50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mental CM2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3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98 x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EEEAABA-3B4B-4D39-B497-45722672E2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895"/>
    </mc:Choice>
    <mc:Fallback>
      <p:transition spd="slow" advTm="118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22 x 50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9A3E655-A5EE-43D7-9734-CB86ABF759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86"/>
    </mc:Choice>
    <mc:Fallback>
      <p:transition spd="slow" advTm="78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26 x 50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59479D8-CE2F-4511-8537-8D423E76AC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53"/>
    </mc:Choice>
    <mc:Fallback>
      <p:transition spd="slow" advTm="75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60 x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53F210E-9953-447A-893B-E900F821F1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30"/>
    </mc:Choice>
    <mc:Fallback>
      <p:transition spd="slow" advTm="75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84 x 50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031D03F-0B37-41C9-B352-7FF6E8CDCE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16"/>
    </mc:Choice>
    <mc:Fallback>
      <p:transition spd="slow" advTm="83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15 x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4CA4078-292F-42BB-9B3E-C8F5F0D139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15"/>
    </mc:Choice>
    <mc:Fallback>
      <p:transition spd="slow" advTm="74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36 x 50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B09C75F-A5B8-4D06-BBC4-B63E8B6BC8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50"/>
    </mc:Choice>
    <mc:Fallback>
      <p:transition spd="slow" advTm="7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68 x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85C30A4-0870-41C3-BF6D-C1A7618891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33"/>
    </mc:Choice>
    <mc:Fallback>
      <p:transition spd="slow" advTm="82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104 x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DFC4A7F-9074-41CC-A283-EC847BF086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043"/>
    </mc:Choice>
    <mc:Fallback>
      <p:transition spd="slow" advTm="140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32 x 50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0482A59-CC32-43DD-9BF9-AD14E7A923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69"/>
    </mc:Choice>
    <mc:Fallback>
      <p:transition spd="slow" advTm="78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32 x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DECDDAD-36E6-482F-B849-9731F615F8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57"/>
    </mc:Choice>
    <mc:Fallback>
      <p:transition spd="slow" advTm="77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>
                <a:solidFill>
                  <a:srgbClr val="0070C0"/>
                </a:solidFill>
                <a:latin typeface="Maiandra GD" panose="020E0502030308020204" pitchFamily="34" charset="0"/>
              </a:rPr>
              <a:t>Avant de les manger, Adam a fait 12 tas de 5 frites.</a:t>
            </a:r>
          </a:p>
          <a:p>
            <a:r>
              <a:rPr lang="fr-FR" sz="72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Adam va-t-il manger de frites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971FCA3-01BD-443B-9BCA-A2DC2787E7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247"/>
    </mc:Choice>
    <mc:Fallback>
      <p:transition spd="slow" advTm="142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040012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160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140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4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4 100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490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1 100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1 300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4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4 200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1 800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340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1 600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60 frites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0 x 50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67A2CF8-A568-4A67-A94E-DFA3EB2339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26"/>
    </mc:Choice>
    <mc:Fallback>
      <p:transition spd="slow" advTm="73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12 x 50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CB0015C-3E73-448E-A00B-1A8610234D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41"/>
    </mc:Choice>
    <mc:Fallback>
      <p:transition spd="slow" advTm="71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28 x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1A7DECC-2FEE-4844-8A6C-F365DFCE72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12"/>
    </mc:Choice>
    <mc:Fallback>
      <p:transition spd="slow" advTm="79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13 x 50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CBA68D6-5D26-4832-A019-268178C532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67"/>
    </mc:Choice>
    <mc:Fallback>
      <p:transition spd="slow" advTm="73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30 x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E1B119E-76DB-4C39-97D6-F33FAF4ABE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92"/>
    </mc:Choice>
    <mc:Fallback>
      <p:transition spd="slow" advTm="7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82 x 50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369FF22-D491-44CC-AB76-659FB95677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54"/>
    </mc:Choice>
    <mc:Fallback>
      <p:transition spd="slow" advTm="78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62 x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BCE37C5-223E-4A09-8E88-3D3944004A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53"/>
    </mc:Choice>
    <mc:Fallback>
      <p:transition spd="slow" advTm="76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155</Words>
  <Application>Microsoft Office PowerPoint</Application>
  <PresentationFormat>Affichage à l'écran (4:3)</PresentationFormat>
  <Paragraphs>62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Maiandra GD</vt:lpstr>
      <vt:lpstr>Thème Office</vt:lpstr>
      <vt:lpstr>Multiplier par 5, par 50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150</cp:revision>
  <dcterms:created xsi:type="dcterms:W3CDTF">2013-01-27T09:55:18Z</dcterms:created>
  <dcterms:modified xsi:type="dcterms:W3CDTF">2019-03-17T08:48:58Z</dcterms:modified>
</cp:coreProperties>
</file>