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Multiplier ou diviser par 10, 100, 1 000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25 000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BA3DB29-AB9B-45C1-A612-0D519AE784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96"/>
    </mc:Choice>
    <mc:Fallback>
      <p:transition spd="slow" advTm="7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7 400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0579233-AEB7-4EFF-9E2A-696C6F6DB4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36"/>
    </mc:Choice>
    <mc:Fallback>
      <p:transition spd="slow" advTm="7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32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347ED6D-C5B5-4A43-BB59-5CB88DFC06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52"/>
    </mc:Choice>
    <mc:Fallback>
      <p:transition spd="slow" advTm="7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15 000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5104AB8-76CD-4914-83BB-D49D774177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75"/>
    </mc:Choice>
    <mc:Fallback>
      <p:transition spd="slow" advTm="8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410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FD94907-807B-4A6C-982A-01651B3DBA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30"/>
    </mc:Choice>
    <mc:Fallback>
      <p:transition spd="slow" advTm="7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380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81FF288-2D0B-4C59-84C1-5B3D937D2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53"/>
    </mc:Choice>
    <mc:Fallback>
      <p:transition spd="slow" advTm="7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46A6AC8-CCE4-46DD-BC56-E3E5AF150A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21"/>
    </mc:Choice>
    <mc:Fallback>
      <p:transition spd="slow" advTm="7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1A832B9-A43A-4477-9C1C-CF73FEA622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95"/>
    </mc:Choice>
    <mc:Fallback>
      <p:transition spd="slow" advTm="7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FFA03D1-C0D3-4B2B-8CDD-A747CCFF4D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07"/>
    </mc:Choice>
    <mc:Fallback>
      <p:transition spd="slow" advTm="7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42 100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3B69B67-F1FD-407E-96FC-C77C0E6DD9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08"/>
    </mc:Choice>
    <mc:Fallback>
      <p:transition spd="slow" advTm="8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880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EB7A85A-4CA1-4A0B-8589-F06D72199C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21"/>
    </mc:Choice>
    <mc:Fallback>
      <p:transition spd="slow" advTm="7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Sakina range ses 320 timbres. Elle remplit 10 pages de son cahier.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Sakina met-elle de timbres sur chaque page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5D0D852-6F61-4DA5-8457-2A1FF55CF6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80"/>
    </mc:Choice>
    <mc:Fallback>
      <p:transition spd="slow" advTm="16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744362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8 800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63 000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807 000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74 000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3 200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41 000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95 000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690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32 timbres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63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3368627-1DF2-4AAD-AAB8-51D14EBE24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26"/>
    </mc:Choice>
    <mc:Fallback>
      <p:transition spd="slow" advTm="7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1ED2AA1-ECA2-4C0C-994D-A6039DA905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57"/>
    </mc:Choice>
    <mc:Fallback>
      <p:transition spd="slow" advTm="7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E80DF38-B64A-413B-B754-CAC3A80F57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94"/>
    </mc:Choice>
    <mc:Fallback>
      <p:transition spd="slow" advTm="7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609 000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BA20A9A-DA43-4DB3-A09A-D66CCAA7FB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21"/>
    </mc:Choice>
    <mc:Fallback>
      <p:transition spd="slow" advTm="8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520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8CA11A7-FA74-418E-A2A1-271FFC2806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92"/>
    </mc:Choice>
    <mc:Fallback>
      <p:transition spd="slow" advTm="8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807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D0BEDF8-6733-49E3-91B8-D5990E7C20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56"/>
    </mc:Choice>
    <mc:Fallback>
      <p:transition spd="slow" advTm="7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CA40E91-2897-4774-8993-EC82A4A368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88"/>
    </mc:Choice>
    <mc:Fallback>
      <p:transition spd="slow" advTm="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175</Words>
  <Application>Microsoft Office PowerPoint</Application>
  <PresentationFormat>Affichage à l'écran (4:3)</PresentationFormat>
  <Paragraphs>80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Multiplier ou diviser par 10, 100, 1 000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145</cp:revision>
  <dcterms:created xsi:type="dcterms:W3CDTF">2013-01-27T09:55:18Z</dcterms:created>
  <dcterms:modified xsi:type="dcterms:W3CDTF">2019-02-03T13:46:04Z</dcterms:modified>
</cp:coreProperties>
</file>