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Multiplier ou diviser par 10, 100, 1 000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1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9 700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900266D-A7B3-4408-B86C-43D1A6D3E9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59"/>
    </mc:Choice>
    <mc:Fallback>
      <p:transition spd="slow" advTm="82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A93A65C-D0AB-4D5B-A2D8-D37D1EEE09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86"/>
    </mc:Choice>
    <mc:Fallback>
      <p:transition spd="slow" advTm="7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510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25AB431-DEB0-4585-8B6F-A677F7238B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81"/>
    </mc:Choice>
    <mc:Fallback>
      <p:transition spd="slow" advTm="76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9 000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76A2C39-EDCE-4CA8-BC24-4D695CB71E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58"/>
    </mc:Choice>
    <mc:Fallback>
      <p:transition spd="slow" advTm="8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486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07FA601-31C2-49D6-B4C0-D32B3C4495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31"/>
    </mc:Choice>
    <mc:Fallback>
      <p:transition spd="slow" advTm="8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2 500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C4F48B0-D521-41FF-B491-773C70C427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92"/>
    </mc:Choice>
    <mc:Fallback>
      <p:transition spd="slow" advTm="8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42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419C0B8-3F20-477E-A486-90F6E72EF6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87"/>
    </mc:Choice>
    <mc:Fallback>
      <p:transition spd="slow" advTm="73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580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E91F608-80CB-43A7-A6A7-19ECE4BA95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81"/>
    </mc:Choice>
    <mc:Fallback>
      <p:transition spd="slow" advTm="76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300 000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52D3087-7AF0-47A5-8DFC-C4E8C8F8EE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71"/>
    </mc:Choice>
    <mc:Fallback>
      <p:transition spd="slow" advTm="83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5 800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E3C2577-2A84-4795-B8AF-B33F2B3FA3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53"/>
    </mc:Choice>
    <mc:Fallback>
      <p:transition spd="slow" advTm="79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75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0671F37-438B-4A47-95E4-EA46D6D614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27"/>
    </mc:Choice>
    <mc:Fallback>
      <p:transition spd="slow" advTm="70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70C0"/>
                </a:solidFill>
                <a:latin typeface="Maiandra GD" panose="020E0502030308020204" pitchFamily="34" charset="0"/>
              </a:rPr>
              <a:t>Pour s’échauffer, Ayoub a couru 2 000 m, ce qui correspond à 10 tours de terrain.</a:t>
            </a:r>
          </a:p>
          <a:p>
            <a:r>
              <a:rPr lang="fr-FR" sz="5400" i="1" dirty="0">
                <a:solidFill>
                  <a:srgbClr val="0070C0"/>
                </a:solidFill>
                <a:latin typeface="Maiandra GD" panose="020E0502030308020204" pitchFamily="34" charset="0"/>
              </a:rPr>
              <a:t>À quelle distance correspond un tour de terrain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BA090DF-6345-4F67-9B3B-78BE6B44E1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29"/>
    </mc:Choice>
    <mc:Fallback>
      <p:transition spd="slow" advTm="168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574599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49 000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2 600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64 000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4 000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51 000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48 600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42 000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5 800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200 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49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2DC8AA3-CD69-4EFB-94F0-EBAD34B349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80"/>
    </mc:Choice>
    <mc:Fallback>
      <p:transition spd="slow" advTm="7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1 200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9F97C18-96BA-4109-B2E7-6FDFAF9F46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56"/>
    </mc:Choice>
    <mc:Fallback>
      <p:transition spd="slow" advTm="75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26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C8C3EDA-5F1D-4377-ADA0-9FA69D4E99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98"/>
    </mc:Choice>
    <mc:Fallback>
      <p:transition spd="slow" advTm="70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89 000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BE73457-F20B-4828-86C8-49E2D45103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24"/>
    </mc:Choice>
    <mc:Fallback>
      <p:transition spd="slow" advTm="84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887B6DF-EF64-4315-88A8-DD908DFD32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06"/>
    </mc:Choice>
    <mc:Fallback>
      <p:transition spd="slow" advTm="77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64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211B0E0-B6DF-4877-BAA8-F34DD82C94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21"/>
    </mc:Choice>
    <mc:Fallback>
      <p:transition spd="slow" advTm="7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710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03201E9-F7FD-44C8-8123-D5F89A7449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97"/>
    </mc:Choice>
    <mc:Fallback>
      <p:transition spd="slow" advTm="8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181</Words>
  <Application>Microsoft Office PowerPoint</Application>
  <PresentationFormat>Affichage à l'écran (4:3)</PresentationFormat>
  <Paragraphs>80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Multiplier ou diviser par 10, 100, 1 000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144</cp:revision>
  <dcterms:created xsi:type="dcterms:W3CDTF">2013-01-27T09:55:18Z</dcterms:created>
  <dcterms:modified xsi:type="dcterms:W3CDTF">2019-02-03T13:40:05Z</dcterms:modified>
</cp:coreProperties>
</file>