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3 nombres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2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D1824C-597B-42D6-A6E6-A2D5E979D6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80"/>
    </mc:Choice>
    <mc:Fallback>
      <p:transition spd="slow" advTm="8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7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769440B-C8A7-43A5-B7C0-47ECFBA91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2"/>
    </mc:Choice>
    <mc:Fallback>
      <p:transition spd="slow" advTm="8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2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0978626-28CB-4928-9FA1-97E869DDA0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4"/>
    </mc:Choice>
    <mc:Fallback>
      <p:transition spd="slow" advTm="8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5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596562F-6081-44E8-8F2B-8F0DC4416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2"/>
    </mc:Choice>
    <mc:Fallback>
      <p:transition spd="slow" advTm="8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5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7D7B98-11AA-48B5-8CC5-72FC681939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89"/>
    </mc:Choice>
    <mc:Fallback>
      <p:transition spd="slow" advTm="8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4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C446AE-BDE0-48ED-8633-E17C422D3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4"/>
    </mc:Choice>
    <mc:Fallback>
      <p:transition spd="slow" advTm="8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2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C3ED95-7B10-461F-A79E-52E0ABCFE7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9"/>
    </mc:Choice>
    <mc:Fallback>
      <p:transition spd="slow" advTm="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9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01735E-2466-4631-93AA-6C93C538EE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65"/>
    </mc:Choice>
    <mc:Fallback>
      <p:transition spd="slow" advTm="8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7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F6F539-3795-408F-B95A-084C93296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65"/>
    </mc:Choice>
    <mc:Fallback>
      <p:transition spd="slow" advTm="8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5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53E937C-4CA4-43C0-B894-929806AF20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8"/>
    </mc:Choice>
    <mc:Fallback>
      <p:transition spd="slow" advTm="8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3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FFF5073-8D04-4CE9-A45C-C0C7CAADF2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3"/>
    </mc:Choice>
    <mc:Fallback>
      <p:transition spd="slow" advTm="8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Louise a dessiné 3 papillons qui ont 4 cœurs sur chacune de leurs 2 ailes.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cœurs Louise a-t-elle dessinés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A503F29-3FAC-4CD0-8779-D1F671882A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31"/>
    </mc:Choice>
    <mc:Fallback>
      <p:transition spd="slow" advTm="16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169990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 cœurs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6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8657998-37C7-473E-BBA2-15C6EAB4A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5"/>
    </mc:Choice>
    <mc:Fallback>
      <p:transition spd="slow" advTm="8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8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568E4C-6349-46E3-B6BF-67134952F2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6"/>
    </mc:Choice>
    <mc:Fallback>
      <p:transition spd="slow" advTm="8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FAF937A-0B21-470A-B037-3AC3182C4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72"/>
    </mc:Choice>
    <mc:Fallback>
      <p:transition spd="slow" advTm="8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6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CCC5A7-AF3E-4BBF-AE84-1CECBD2D94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22"/>
    </mc:Choice>
    <mc:Fallback>
      <p:transition spd="slow" advTm="8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5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CC65F49-1003-479E-B885-60B20FF1D2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1"/>
    </mc:Choice>
    <mc:Fallback>
      <p:transition spd="slow" advTm="8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9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645C4F4-D1DE-4DB5-8744-DD12280987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2"/>
    </mc:Choice>
    <mc:Fallback>
      <p:transition spd="slow" advTm="8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2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AFE726-BC16-4314-AE0D-3FCD99E5C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0"/>
    </mc:Choice>
    <mc:Fallback>
      <p:transition spd="slow" advTm="8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184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3 nombres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150</cp:revision>
  <dcterms:created xsi:type="dcterms:W3CDTF">2013-01-27T09:55:18Z</dcterms:created>
  <dcterms:modified xsi:type="dcterms:W3CDTF">2020-06-20T14:53:53Z</dcterms:modified>
</cp:coreProperties>
</file>