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CM2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7 (parties 25 à 28)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3,41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A2B588-F61E-494A-9181-E1DDF8E60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"/>
    </mc:Choice>
    <mc:Fallback xmlns="">
      <p:transition spd="slow" advTm="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272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0271DA-D797-4E26-BA8C-620F5981B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6"/>
    </mc:Choice>
    <mc:Fallback xmlns="">
      <p:transition spd="slow" advTm="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120FC0-DF9F-42A4-ACE0-5D09964AC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2"/>
    </mc:Choice>
    <mc:Fallback xmlns="">
      <p:transition spd="slow" advTm="8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4,699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17716E-3396-4785-A4B6-C6499522A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89">
        <p:fade/>
      </p:transition>
    </mc:Choice>
    <mc:Fallback xmlns="">
      <p:transition spd="med" advTm="8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0,8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EB29B8-3A9D-4B7A-86E4-4F45E42A7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"/>
    </mc:Choice>
    <mc:Fallback xmlns="">
      <p:transition spd="slow" advTm="7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 + 0,5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4CFEFC-8F18-4A7B-A616-57969F0B5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9"/>
    </mc:Choice>
    <mc:Fallback xmlns="">
      <p:transition spd="slow" advTm="8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+ 1,7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7ACCED-F47F-4214-87BF-2D473A48B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6"/>
    </mc:Choice>
    <mc:Fallback xmlns="">
      <p:transition spd="slow" advTm="8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 + 1,5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46ADCD-7DD9-4FF9-B8A1-FF765AC4E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0"/>
    </mc:Choice>
    <mc:Fallback xmlns="">
      <p:transition spd="slow" advTm="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+ 0,3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53991E-F4CE-4F32-896E-D102C70AD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1"/>
    </mc:Choice>
    <mc:Fallback xmlns="">
      <p:transition spd="slow" advTm="8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2,6 + 2,6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E7043C-8EF5-4196-8994-DD8574B94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8"/>
    </mc:Choice>
    <mc:Fallback xmlns="">
      <p:transition spd="slow" advTm="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231A16-281C-441B-86BB-C085C6C4F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64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BE26CE-34DF-42F3-9C8F-ECFCB9323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5">
        <p:fade/>
      </p:transition>
    </mc:Choice>
    <mc:Fallback xmlns="">
      <p:transition spd="med" advTm="8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AB810D-96CB-4CA9-85AE-0922372A8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"/>
    </mc:Choice>
    <mc:Fallback xmlns=""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C8782E-8F27-47C5-9D08-D763CCD1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8"/>
    </mc:Choice>
    <mc:Fallback xmlns="">
      <p:transition spd="slow" advTm="6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 72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F47CAE-A5E9-40E0-8C36-FEF06BF61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124010-1A4F-4186-BB31-9AA3FC9FD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37">
        <p:fade/>
      </p:transition>
    </mc:Choice>
    <mc:Fallback xmlns="">
      <p:transition spd="med" advTm="8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1 575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9A228A-B5E5-45C1-84FB-081729C91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"/>
    </mc:Choice>
    <mc:Fallback xmlns="">
      <p:transition spd="slow" advTm="9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980926-FD30-4EE3-83C1-8DDBE9C94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3"/>
    </mc:Choice>
    <mc:Fallback xmlns="">
      <p:transition spd="slow" advTm="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090C25-5EC4-4E57-BB59-2DDCFC4450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5"/>
    </mc:Choice>
    <mc:Fallback xmlns="">
      <p:transition spd="slow" advTm="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825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7A2FB7-A565-49A8-A86F-6D6AB4D09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40">
        <p:fade/>
      </p:transition>
    </mc:Choice>
    <mc:Fallback xmlns="">
      <p:transition spd="med" advTm="8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130</Words>
  <Application>Microsoft Office PowerPoint</Application>
  <PresentationFormat>Affichage à l'écran (4:3)</PresentationFormat>
  <Paragraphs>57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CM2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125</cp:revision>
  <dcterms:created xsi:type="dcterms:W3CDTF">2013-01-27T09:55:18Z</dcterms:created>
  <dcterms:modified xsi:type="dcterms:W3CDTF">2019-05-01T12:22:32Z</dcterms:modified>
</cp:coreProperties>
</file>