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Diviser un entier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360 000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D11BF5-2BEA-4342-B94D-1A6D41A55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9"/>
    </mc:Choice>
    <mc:Fallback>
      <p:transition spd="slow" advTm="8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EFB99B9-7493-44D4-A1E0-B3CFA39F80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16"/>
    </mc:Choice>
    <mc:Fallback>
      <p:transition spd="slow" advTm="7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7 800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AE83561-63E4-45F9-AAB8-A3E938051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2"/>
    </mc:Choice>
    <mc:Fallback>
      <p:transition spd="slow" advTm="8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6 540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82916BE-0A1C-4AE3-89CA-71CAF3ABE9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16"/>
    </mc:Choice>
    <mc:Fallback>
      <p:transition spd="slow" advTm="8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32 000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3D916F-D7C2-4742-A4A5-3923DC3AD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1"/>
    </mc:Choice>
    <mc:Fallback>
      <p:transition spd="slow" advTm="7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18 000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8712B0A-3E8C-44B7-9A45-378C2C968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7"/>
    </mc:Choice>
    <mc:Fallback>
      <p:transition spd="slow" advTm="7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990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076B1FF-C2D0-43CB-8FC8-E7526A922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1"/>
    </mc:Choice>
    <mc:Fallback>
      <p:transition spd="slow" advTm="8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2 200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E9AC11-FF60-44D8-9599-2B0FF06DD2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8"/>
    </mc:Choice>
    <mc:Fallback>
      <p:transition spd="slow" advTm="8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78 000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DB2C65-CE18-4C99-BCB6-F2999E8E0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26"/>
    </mc:Choice>
    <mc:Fallback>
      <p:transition spd="slow" advTm="8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10 100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F05AA2B-376B-4E73-BF71-51C208AC2C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8"/>
    </mc:Choice>
    <mc:Fallback>
      <p:transition spd="slow" advTm="7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F3893E-8A79-4003-A652-FE6D1FA75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75"/>
    </mc:Choice>
    <mc:Fallback>
      <p:transition spd="slow" advTm="7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En 10 jours, Ahlame a passé 240 minutes à apprendre ses leçons.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En moyenne, combien de temps Ahlame révise-t-elle ses leçons chaque jour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EBE20C1-B931-4BD4-A9CF-2372A6E1A9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77"/>
    </mc:Choice>
    <mc:Fallback>
      <p:transition spd="slow" advTm="17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280 000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F453D11-6FF5-40AC-8C08-DFC9D399B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77"/>
    </mc:Choice>
    <mc:Fallback>
      <p:transition spd="slow" advTm="7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8 900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4B81A8-2BF2-4FF4-8B33-4CB85EE38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4"/>
    </mc:Choice>
    <mc:Fallback>
      <p:transition spd="slow" advTm="7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8D23E1-4FD3-490B-8511-8B21DEC9F3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49"/>
    </mc:Choice>
    <mc:Fallback>
      <p:transition spd="slow" advTm="7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204 000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7F709C9-4973-4ECF-9798-70328FBB30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60"/>
    </mc:Choice>
    <mc:Fallback>
      <p:transition spd="slow" advTm="7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4 700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07862B-A99D-475F-9FDC-3248F4E7C0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58"/>
    </mc:Choice>
    <mc:Fallback>
      <p:transition spd="slow" advTm="8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F2BAC1-FC5E-45B9-A995-8455D2E2C8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4"/>
    </mc:Choice>
    <mc:Fallback>
      <p:transition spd="slow" advTm="8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5 020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00AF70-7C70-4D8C-A045-3AB1F0016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82"/>
    </mc:Choice>
    <mc:Fallback>
      <p:transition spd="slow" advTm="7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159</Words>
  <Application>Microsoft Office PowerPoint</Application>
  <PresentationFormat>Affichage à l'écran (4:3)</PresentationFormat>
  <Paragraphs>61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Diviser un entier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146</cp:revision>
  <dcterms:created xsi:type="dcterms:W3CDTF">2013-01-27T09:55:18Z</dcterms:created>
  <dcterms:modified xsi:type="dcterms:W3CDTF">2019-01-04T12:11:52Z</dcterms:modified>
</cp:coreProperties>
</file>