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6 784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EC0B9B-476C-4830-9ECA-D48D5FF7A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"/>
    </mc:Choice>
    <mc:Fallback xmlns="">
      <p:transition spd="slow" advTm="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76D5FC-96B8-4E36-8CE9-F98A4256C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4"/>
    </mc:Choice>
    <mc:Fallback xmlns="">
      <p:transition spd="slow" advTm="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23A69C-747F-48DD-9BB8-8FE20D80E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82525D-77B2-4FF5-BEA3-E5CE3CA1F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E00AF1-A0C7-469F-8EB4-8A4E843E2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"/>
    </mc:Choice>
    <mc:Fallback xmlns="">
      <p:transition spd="slow" advTm="8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EE918E-F5BE-4724-9E0B-B4DE617EA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8"/>
    </mc:Choice>
    <mc:Fallback xmlns="">
      <p:transition spd="slow" advTm="7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231,5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5341261-0FAE-49D9-B553-8C71D76A9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8"/>
    </mc:Choice>
    <mc:Fallback xmlns="">
      <p:transition spd="slow" advTm="9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599E09-3754-423A-BA5D-5B01E2B11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"/>
    </mc:Choice>
    <mc:Fallback xmlns="">
      <p:transition spd="slow" advTm="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742535-9FBF-4C33-B762-0813D6864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8"/>
    </mc:Choice>
    <mc:Fallback xmlns="">
      <p:transition spd="slow" advTm="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A68089-3040-4722-95EB-97B6F6D13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5"/>
    </mc:Choice>
    <mc:Fallback xmlns="">
      <p:transition spd="slow" advTm="8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FB1E0D-A8B7-4D4F-9AA7-E0AAA637F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9"/>
    </mc:Choice>
    <mc:Fallback xmlns="">
      <p:transition spd="slow" advTm="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70C0"/>
                </a:solidFill>
                <a:latin typeface="Maiandra GD" panose="020E0502030308020204" pitchFamily="34" charset="0"/>
              </a:rPr>
              <a:t>Nesma a acheté 100 feutres pour 33 €.</a:t>
            </a:r>
          </a:p>
          <a:p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est le prix d’un feutre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8651D5-8B55-431A-84A6-99B97F293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5"/>
    </mc:Choice>
    <mc:Fallback xmlns="">
      <p:transition spd="slow" advTm="13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FBDAC5-7D38-4BFD-8DA4-CBFD5B2AB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"/>
    </mc:Choice>
    <mc:Fallback xmlns="">
      <p:transition spd="slow" advTm="7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5BC428-6396-4313-A9AB-EA387A7A4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"/>
    </mc:Choice>
    <mc:Fallback xmlns="">
      <p:transition spd="slow" advTm="9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88388C-4C1A-4E3E-BB27-63698A581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4"/>
    </mc:Choice>
    <mc:Fallback xmlns="">
      <p:transition spd="slow" advTm="7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9D2BC4-17FB-4451-8683-14AE244B8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5"/>
    </mc:Choice>
    <mc:Fallback xmlns="">
      <p:transition spd="slow" advTm="7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14 581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CACD86-370C-445D-B003-3C7040EE2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0"/>
    </mc:Choice>
    <mc:Fallback xmlns="">
      <p:transition spd="slow" advTm="9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A86DA3-DD47-4FC7-984B-A5DCA7C65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8"/>
    </mc:Choice>
    <mc:Fallback xmlns="">
      <p:transition spd="slow" advTm="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85564D-CF4F-4FBA-ACEC-62CF85124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5"/>
    </mc:Choice>
    <mc:Fallback xmlns="">
      <p:transition spd="slow" advTm="7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135</Words>
  <Application>Microsoft Office PowerPoint</Application>
  <PresentationFormat>Affichage à l'écran (4:3)</PresentationFormat>
  <Paragraphs>61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2020-05-21T06:08:40Z</dcterms:modified>
</cp:coreProperties>
</file>