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Diviser un entier par 10, 100, 1 000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3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74 000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C43370A-CFA6-488D-B416-DEC6BAD3CE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61"/>
    </mc:Choice>
    <mc:Fallback>
      <p:transition spd="slow" advTm="7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21 000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3AA5C4E-0FDB-4650-B11B-BB1BEF3B3D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61"/>
    </mc:Choice>
    <mc:Fallback>
      <p:transition spd="slow" advTm="78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8 000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43CB6DF-BCFB-41FD-9ECF-B7EE011A78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49"/>
    </mc:Choice>
    <mc:Fallback>
      <p:transition spd="slow" advTm="7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270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823ABDC-907E-4784-8A38-637F658272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65"/>
    </mc:Choice>
    <mc:Fallback>
      <p:transition spd="slow" advTm="88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6 800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BF3A1C4-FB7C-4C47-8111-14412AE0EF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66"/>
    </mc:Choice>
    <mc:Fallback>
      <p:transition spd="slow" advTm="7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250 000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A181E8F-4615-4712-A261-7EF437837F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11"/>
    </mc:Choice>
    <mc:Fallback>
      <p:transition spd="slow" advTm="8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640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37B1AAF-A525-4098-9FEC-A77AEAD383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71"/>
    </mc:Choice>
    <mc:Fallback>
      <p:transition spd="slow" advTm="8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C9CBA40-367E-4B04-81F2-62D5DAF90F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39"/>
    </mc:Choice>
    <mc:Fallback>
      <p:transition spd="slow" advTm="8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470 000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213C9E8-C8A7-4A72-8F24-739C3098F0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16"/>
    </mc:Choice>
    <mc:Fallback>
      <p:transition spd="slow" advTm="8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520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7F3821E-228D-422A-86BF-2388CF6CA9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87"/>
    </mc:Choice>
    <mc:Fallback>
      <p:transition spd="slow" advTm="7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440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7A3A6C4-F2DD-447C-ADCE-7C43636568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47"/>
    </mc:Choice>
    <mc:Fallback>
      <p:transition spd="slow" advTm="79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Sakina a lu 120 pages de son livre. Chaque chapitre fait 10 pages.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Sakina a-t-elle lu de chapitres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1A619B7-1523-47B4-91A9-9C2CD60FE0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84"/>
    </mc:Choice>
    <mc:Fallback>
      <p:transition spd="slow" advTm="14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463382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4 500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 chapitres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23 000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D7298F3-35BB-47D6-97E3-53919A4364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70"/>
    </mc:Choice>
    <mc:Fallback>
      <p:transition spd="slow" advTm="7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450 000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58B4D80-0239-4DA3-A084-D565E75DF9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88"/>
    </mc:Choice>
    <mc:Fallback>
      <p:transition spd="slow" advTm="7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9D18161-15A5-43FD-88AE-331093A77A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31"/>
    </mc:Choice>
    <mc:Fallback>
      <p:transition spd="slow" advTm="7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960 000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C2A8585-1DC6-4BBA-953D-6C6CFB7A7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61"/>
    </mc:Choice>
    <mc:Fallback>
      <p:transition spd="slow" advTm="7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3 300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156BC08-7E1F-4131-AF14-0BD0E3E35A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55"/>
    </mc:Choice>
    <mc:Fallback>
      <p:transition spd="slow" advTm="69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8 500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B4833B4-226A-47EE-A339-011D90DA97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91"/>
    </mc:Choice>
    <mc:Fallback>
      <p:transition spd="slow" advTm="7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360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FEEB6B2-1127-4B47-9EF7-7097839AE6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35"/>
    </mc:Choice>
    <mc:Fallback>
      <p:transition spd="slow" advTm="8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172</Words>
  <Application>Microsoft Office PowerPoint</Application>
  <PresentationFormat>Affichage à l'écran (4:3)</PresentationFormat>
  <Paragraphs>80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Diviser un entier par 10, 100, 1 000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145</cp:revision>
  <dcterms:created xsi:type="dcterms:W3CDTF">2013-01-27T09:55:18Z</dcterms:created>
  <dcterms:modified xsi:type="dcterms:W3CDTF">2019-01-04T12:06:13Z</dcterms:modified>
</cp:coreProperties>
</file>