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Diviser un décimal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EE1B3C-1B9D-4FE5-A8D4-85330786B1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0"/>
    </mc:Choice>
    <mc:Fallback xmlns="">
      <p:transition spd="slow" advTm="7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8 123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4183EC-B565-4049-BA58-C084FE114A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8"/>
    </mc:Choice>
    <mc:Fallback xmlns="">
      <p:transition spd="slow" advTm="8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6A2A28-59D9-418B-838E-59401C3B2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1"/>
    </mc:Choice>
    <mc:Fallback xmlns="">
      <p:transition spd="slow" advTm="7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1339297-AA67-4D58-8812-02CA8078F8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6"/>
    </mc:Choice>
    <mc:Fallback xmlns="">
      <p:transition spd="slow" advTm="7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5900E62-378E-4F94-A6CC-4126463388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1"/>
    </mc:Choice>
    <mc:Fallback xmlns="">
      <p:transition spd="slow" advTm="8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1EA8BD6-8FBC-466D-8629-BC013C72F7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9"/>
    </mc:Choice>
    <mc:Fallback xmlns="">
      <p:transition spd="slow" advTm="8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F88F31-6E22-421C-9080-5E6F93388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8"/>
    </mc:Choice>
    <mc:Fallback xmlns="">
      <p:transition spd="slow" advTm="8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42,1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485CA50-A2AD-45EA-B38F-51CE287E3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4"/>
    </mc:Choice>
    <mc:Fallback xmlns="">
      <p:transition spd="slow" advTm="8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3FFBF4-0DE9-4A40-A37C-B31C0C3EC7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6"/>
    </mc:Choice>
    <mc:Fallback xmlns="">
      <p:transition spd="slow" advTm="8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A1C9F68-A290-41FC-8F99-F9284F5E3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6"/>
    </mc:Choice>
    <mc:Fallback xmlns="">
      <p:transition spd="slow" advTm="88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4E1818-3830-44D4-90B1-A69EF3633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8"/>
    </mc:Choice>
    <mc:Fallback xmlns="">
      <p:transition spd="slow" advTm="9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En 10 trajets de chez lui jusqu’à l’école, Zaky parcourt 4 571 m.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y a-t-il entre la maison de Zaky et l’école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F75306-B741-4E84-B11B-FE0A1C3902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5"/>
    </mc:Choice>
    <mc:Fallback xmlns="">
      <p:transition spd="slow" advTm="20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3127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0,0336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0,471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0,364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14,785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7,418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0,605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8,123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74,1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0,004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0,028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0,421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0,047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457,1 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33,6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EB205E-1BB2-4EF7-A977-95180E469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5"/>
    </mc:Choice>
    <mc:Fallback xmlns="">
      <p:transition spd="slow" advTm="8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47,1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F59E350-69EE-415E-8C48-AC8AA86984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6"/>
    </mc:Choice>
    <mc:Fallback xmlns="">
      <p:transition spd="slow" advTm="8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EF45E2-51AF-4F59-A38E-558C5D4FE3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1"/>
    </mc:Choice>
    <mc:Fallback xmlns="">
      <p:transition spd="slow" advTm="7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3,64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4BC310E-2127-4E71-9CF9-BA5DFCFF1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4"/>
    </mc:Choice>
    <mc:Fallback xmlns="">
      <p:transition spd="slow" advTm="9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14 785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3DF699D-FD5A-486B-A632-7C4435D33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3"/>
    </mc:Choice>
    <mc:Fallback xmlns="">
      <p:transition spd="slow" advTm="9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C5425B-2377-4560-9BCB-91F8A6A172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0"/>
    </mc:Choice>
    <mc:Fallback xmlns="">
      <p:transition spd="slow" advTm="6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74,18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342262-6157-43EA-A78F-02B240967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1"/>
    </mc:Choice>
    <mc:Fallback xmlns="">
      <p:transition spd="slow" advTm="8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167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Diviser un décimal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150</cp:revision>
  <dcterms:created xsi:type="dcterms:W3CDTF">2013-01-27T09:55:18Z</dcterms:created>
  <dcterms:modified xsi:type="dcterms:W3CDTF">2020-05-21T06:08:25Z</dcterms:modified>
</cp:coreProperties>
</file>