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58 423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610A11-B404-41E2-A59D-18BD6238F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"/>
    </mc:Choice>
    <mc:Fallback xmlns="">
      <p:transition spd="slow" advTm="10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59A738-21F2-4DD2-82B1-41CC30822D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7B50A7-5EB7-4C80-9AA3-184F44DA8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9"/>
    </mc:Choice>
    <mc:Fallback xmlns="">
      <p:transition spd="slow" advTm="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ED29C2-4585-4C5C-8986-944C364ED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3"/>
    </mc:Choice>
    <mc:Fallback xmlns="">
      <p:transition spd="slow" advTm="8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8C9FC1-8D58-4CAD-B9F3-76110B7C8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9"/>
    </mc:Choice>
    <mc:Fallback xmlns="">
      <p:transition spd="slow" advTm="8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D98FE1-F00E-4EE8-9B9B-578655636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8"/>
    </mc:Choice>
    <mc:Fallback xmlns="">
      <p:transition spd="slow" advTm="8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B7B488-EF51-4078-931D-F78239E8C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"/>
    </mc:Choice>
    <mc:Fallback xmlns="">
      <p:transition spd="slow" advTm="7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B92341-F6E8-423F-9AB0-FB37255BF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4"/>
    </mc:Choice>
    <mc:Fallback xmlns="">
      <p:transition spd="slow" advTm="7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8 956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8F2614-6DB2-47DF-BDA3-B9D0590C1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1"/>
    </mc:Choice>
    <mc:Fallback xmlns="">
      <p:transition spd="slow" advTm="9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5FEFBE-210E-4B36-80DE-BDAFE5BDC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5"/>
    </mc:Choice>
    <mc:Fallback xmlns="">
      <p:transition spd="slow" advTm="7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BA2367-F4C8-40F7-8A98-3E324DC30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5"/>
    </mc:Choice>
    <mc:Fallback xmlns="">
      <p:transition spd="slow" advTm="7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En faisant 100 pas, Anna parcourt 4 360 cm.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est la longueur d’un pas d’Anna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2AE60A-EBC7-45FB-AA2A-CDE0B19D8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"/>
    </mc:Choice>
    <mc:Fallback xmlns="">
      <p:transition spd="slow" advTm="14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0095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0,147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231,4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5,641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58,423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0,007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0,0231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0,0045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8,956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43,60 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F55E9F-CBA2-4316-9AF7-915083BF4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1"/>
    </mc:Choice>
    <mc:Fallback xmlns="">
      <p:transition spd="slow" advTm="7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C5F790-6BFE-4A79-BEF1-CDB1453E1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1"/>
    </mc:Choice>
    <mc:Fallback xmlns="">
      <p:transition spd="slow" advTm="8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7F8A32-AEEB-46DD-9E00-9C1FC0045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2 314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F2D32B-6877-4946-A1F6-D9706BA14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"/>
    </mc:Choice>
    <mc:Fallback xmlns="">
      <p:transition spd="slow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5 641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B21860-7585-415C-9521-473A0CC1D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5"/>
    </mc:Choice>
    <mc:Fallback xmlns="">
      <p:transition spd="slow" advTm="8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DD86A5-74EA-46CA-BE29-F42946C5F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6"/>
    </mc:Choice>
    <mc:Fallback xmlns="">
      <p:transition spd="slow" advTm="8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B5D5C1-3C37-48C2-B65A-62F0C3BB7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9"/>
    </mc:Choice>
    <mc:Fallback xmlns="">
      <p:transition spd="slow" advTm="7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161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2020-05-21T06:08:00Z</dcterms:modified>
</cp:coreProperties>
</file>