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49356F-54F4-4153-8829-968EB58CC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3"/>
    </mc:Choice>
    <mc:Fallback>
      <p:transition spd="slow" advTm="7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CCAE87-90B1-4C25-AE74-3A41F7B0B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6"/>
    </mc:Choice>
    <mc:Fallback>
      <p:transition spd="slow" advTm="8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383DA5-7A24-4D89-9F23-22DAB2B65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9"/>
    </mc:Choice>
    <mc:Fallback>
      <p:transition spd="slow" advTm="7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0AEC86A-855C-4580-A454-48EA8F080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9"/>
    </mc:Choice>
    <mc:Fallback>
      <p:transition spd="slow" advTm="7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33D5BD-965F-4A9B-A402-BE8CE2B6E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5"/>
    </mc:Choice>
    <mc:Fallback>
      <p:transition spd="slow" advTm="7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AC78CB-05E0-4107-A93D-866188144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7"/>
    </mc:Choice>
    <mc:Fallback>
      <p:transition spd="slow" advTm="7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B190E9-34A9-46BA-9AE1-A9C4AA7FB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3"/>
    </mc:Choice>
    <mc:Fallback>
      <p:transition spd="slow" advTm="7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2F420F6-A705-4718-9373-83094C47E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6"/>
    </mc:Choice>
    <mc:Fallback>
      <p:transition spd="slow" advTm="8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E60475-F4C6-4AB7-B58F-368111C68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8"/>
    </mc:Choice>
    <mc:Fallback>
      <p:transition spd="slow" advTm="7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B96E1C-4330-4B32-92BB-F16C4C614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4"/>
    </mc:Choice>
    <mc:Fallback>
      <p:transition spd="slow" advTm="7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634ADBB-B0C9-46BE-A2EA-0DAD900B5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9"/>
    </mc:Choice>
    <mc:Fallback>
      <p:transition spd="slow" advTm="6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Pendant un déménagement, Romaïssae a porté 8 cartons de 3 kg 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masse Romaïssae a-t-elle portée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C2CA0E-B028-4BA6-9705-0EF0D2383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02"/>
    </mc:Choice>
    <mc:Fallback>
      <p:transition spd="slow" advTm="14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4598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 kg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D23913-84EC-4A3C-8F10-E84574A78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0"/>
    </mc:Choice>
    <mc:Fallback>
      <p:transition spd="slow" advTm="7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3F7D6A-6A59-43B8-A1F3-1C09F14DA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1"/>
    </mc:Choice>
    <mc:Fallback>
      <p:transition spd="slow" advTm="7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20FA4A-82A2-4CF9-9F3D-79F2F4038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2"/>
    </mc:Choice>
    <mc:Fallback>
      <p:transition spd="slow" advTm="7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53A553-3785-44AD-83B2-ADEB501F5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3"/>
    </mc:Choice>
    <mc:Fallback>
      <p:transition spd="slow" advTm="7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2697D0-C770-42C5-AF50-F8797C5AE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4"/>
    </mc:Choice>
    <mc:Fallback>
      <p:transition spd="slow" advTm="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C6450F-7A32-490A-BDA2-1715E666F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8"/>
    </mc:Choice>
    <mc:Fallback>
      <p:transition spd="slow" advTm="7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C35154-C6CF-45BC-B684-FD5AB3A7B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6"/>
    </mc:Choice>
    <mc:Fallback>
      <p:transition spd="slow" advTm="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152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150</cp:revision>
  <dcterms:created xsi:type="dcterms:W3CDTF">2013-01-27T09:55:18Z</dcterms:created>
  <dcterms:modified xsi:type="dcterms:W3CDTF">2019-02-23T14:17:50Z</dcterms:modified>
</cp:coreProperties>
</file>