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de multiplication de 0 à 9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1550209-1605-404D-ADDE-31F258AE3C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42"/>
    </mc:Choice>
    <mc:Fallback>
      <p:transition spd="slow" advTm="7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12B8B0A-2C03-48EF-858E-FE70DE3101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95"/>
    </mc:Choice>
    <mc:Fallback>
      <p:transition spd="slow" advTm="7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DD3EC1D-E79D-4D58-BEA5-2F375D5E2B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12"/>
    </mc:Choice>
    <mc:Fallback>
      <p:transition spd="slow" advTm="7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C52D5B5-E7A1-4643-B7EA-6A8765FA20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89"/>
    </mc:Choice>
    <mc:Fallback>
      <p:transition spd="slow" advTm="7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C4C0D03-47F0-4390-A818-969B6751AD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74"/>
    </mc:Choice>
    <mc:Fallback>
      <p:transition spd="slow" advTm="73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E31FEE9-C8DE-4DE6-BF65-E0F6F76572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31"/>
    </mc:Choice>
    <mc:Fallback>
      <p:transition spd="slow" advTm="7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E17FF11-1067-409E-B676-82C3A7F35E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33"/>
    </mc:Choice>
    <mc:Fallback>
      <p:transition spd="slow" advTm="7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9E98CED-AD37-43AE-80AA-4B5D68D58C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97"/>
    </mc:Choice>
    <mc:Fallback>
      <p:transition spd="slow" advTm="77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C60612A-63D1-417E-B51C-88E17401AE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82"/>
    </mc:Choice>
    <mc:Fallback>
      <p:transition spd="slow" advTm="7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AE98E86-C0E0-46F7-B327-6D70A81075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88"/>
    </mc:Choice>
    <mc:Fallback>
      <p:transition spd="slow" advTm="76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597EA3F-A154-45D4-BC84-5209FCC026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86"/>
    </mc:Choice>
    <mc:Fallback>
      <p:transition spd="slow" advTm="65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solidFill>
                  <a:srgbClr val="0070C0"/>
                </a:solidFill>
                <a:latin typeface="Maiandra GD" panose="020E0502030308020204" pitchFamily="34" charset="0"/>
              </a:rPr>
              <a:t>Rumaysa a mangé 4 boites de 2 biscuits.</a:t>
            </a:r>
          </a:p>
          <a:p>
            <a:r>
              <a:rPr lang="fr-FR" sz="72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biscuits Rumaysa a-t-elle mangés en tout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94E32F9-A9CB-40F8-B1D3-7E972B7D3E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39"/>
    </mc:Choice>
    <mc:Fallback>
      <p:transition spd="slow" advTm="13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634053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 biscuits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567920E-56DB-40EA-A99E-2494A39A71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7"/>
    </mc:Choice>
    <mc:Fallback>
      <p:transition spd="slow" advTm="6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D46CBCF-4B4E-4900-9F9A-F47BCEBA47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76"/>
    </mc:Choice>
    <mc:Fallback>
      <p:transition spd="slow" advTm="7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F136A28-332E-432B-84D5-4DCDAD65A5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41"/>
    </mc:Choice>
    <mc:Fallback>
      <p:transition spd="slow" advTm="6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7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B26192B-A157-4BC5-8F3E-5AFEDB599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21"/>
    </mc:Choice>
    <mc:Fallback>
      <p:transition spd="slow" advTm="7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8ED9721-CD38-4178-BEEB-627B6E58A3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37"/>
    </mc:Choice>
    <mc:Fallback>
      <p:transition spd="slow" advTm="7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BA7B792-4332-47D3-9900-F945642AF9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36"/>
    </mc:Choice>
    <mc:Fallback>
      <p:transition spd="slow" advTm="7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621056B-FCF7-4159-BA9B-C21D742A22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54"/>
    </mc:Choice>
    <mc:Fallback>
      <p:transition spd="slow" advTm="7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149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Connaître les tables de multiplication de 0 à 9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149</cp:revision>
  <dcterms:created xsi:type="dcterms:W3CDTF">2013-01-27T09:55:18Z</dcterms:created>
  <dcterms:modified xsi:type="dcterms:W3CDTF">2019-02-23T14:12:21Z</dcterms:modified>
</cp:coreProperties>
</file>