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6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20E25ED-2A8F-4462-9A5A-4F63B8423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4"/>
    </mc:Choice>
    <mc:Fallback>
      <p:transition spd="slow" advTm="5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7F30E10-4649-4348-80C8-6FF7E6A51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8"/>
    </mc:Choice>
    <mc:Fallback>
      <p:transition spd="slow" advTm="6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3F53A45-CA1D-4940-946F-727193A38E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32"/>
    </mc:Choice>
    <mc:Fallback>
      <p:transition spd="slow" advTm="6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BDC8D1-FFE6-4A24-A6A0-60135F2B9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53"/>
    </mc:Choice>
    <mc:Fallback>
      <p:transition spd="slow" advTm="6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769C14F-6EBB-436B-BD16-312D21499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9"/>
    </mc:Choice>
    <mc:Fallback>
      <p:transition spd="slow" advTm="5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81CFA75-B93E-4BDD-A06C-E272FC7BDA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51"/>
    </mc:Choice>
    <mc:Fallback>
      <p:transition spd="slow" advTm="6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CB4327-1787-43A3-AF9C-E005690479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4"/>
    </mc:Choice>
    <mc:Fallback>
      <p:transition spd="slow" advTm="6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9587E9-545F-4D3F-ABF0-FDCC0F2427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13"/>
    </mc:Choice>
    <mc:Fallback>
      <p:transition spd="slow" advTm="6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A343255-D0F3-43EC-853D-ABE9794AB4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20"/>
    </mc:Choice>
    <mc:Fallback>
      <p:transition spd="slow" advTm="6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87A5663-90BA-49A8-81E3-B743E7758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7"/>
    </mc:Choice>
    <mc:Fallback>
      <p:transition spd="slow" advTm="6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709762-8292-419D-B4A0-82712ECFAB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4"/>
    </mc:Choice>
    <mc:Fallback>
      <p:transition spd="slow" advTm="65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Durant un tournoi de football, Ayoub a fait 4 matchs de 6 minutes.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de temps Ayoub a-t-il joué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18F536-7625-4345-BE64-9BB7E99A23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27"/>
    </mc:Choice>
    <mc:Fallback>
      <p:transition spd="slow" advTm="14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01790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24 minutes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5A6605E-0484-46B4-9CD2-8B08CAC428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14"/>
    </mc:Choice>
    <mc:Fallback>
      <p:transition spd="slow" advTm="6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16A515-D789-41C3-ABE8-CEE9333F3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2"/>
    </mc:Choice>
    <mc:Fallback>
      <p:transition spd="slow" advTm="63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B58A45-C4D8-40F0-86C0-D5E58B5678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8"/>
    </mc:Choice>
    <mc:Fallback>
      <p:transition spd="slow" advTm="7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458EAF0-FC12-4592-BB17-44E6065EE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14"/>
    </mc:Choice>
    <mc:Fallback>
      <p:transition spd="slow" advTm="6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A47C3FD-97A8-49FC-8C71-865426215F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3"/>
    </mc:Choice>
    <mc:Fallback>
      <p:transition spd="slow" advTm="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x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29B0AF-7FD2-4295-BBDF-78E8D762DE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93"/>
    </mc:Choice>
    <mc:Fallback>
      <p:transition spd="slow" advTm="65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378963E-D7B5-402F-A6BE-301C51E4F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27"/>
    </mc:Choice>
    <mc:Fallback>
      <p:transition spd="slow" advTm="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155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de multiplication de 0 à 6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145</cp:revision>
  <dcterms:created xsi:type="dcterms:W3CDTF">2013-01-27T09:55:18Z</dcterms:created>
  <dcterms:modified xsi:type="dcterms:W3CDTF">2018-10-30T15:29:13Z</dcterms:modified>
</cp:coreProperties>
</file>