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6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7988CF-B62D-4320-B258-14AF3C008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7"/>
    </mc:Choice>
    <mc:Fallback>
      <p:transition spd="slow" advTm="6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9E5945-C13D-484B-B6AC-1831A67F9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7"/>
    </mc:Choice>
    <mc:Fallback>
      <p:transition spd="slow" advTm="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C69B21-C910-40BC-9364-95EC8A029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6"/>
    </mc:Choice>
    <mc:Fallback>
      <p:transition spd="slow" advTm="6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25424E-2C98-47D1-AEB1-3AC7FC5B59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7"/>
    </mc:Choice>
    <mc:Fallback>
      <p:transition spd="slow" advTm="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F56ADDB-0755-4569-975C-53E30A71D6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0"/>
    </mc:Choice>
    <mc:Fallback>
      <p:transition spd="slow" advTm="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59ACE5-30CF-465A-A324-536F6D123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3"/>
    </mc:Choice>
    <mc:Fallback>
      <p:transition spd="slow" advTm="6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32BE46-4BDF-4F68-A64E-18C47933E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1"/>
    </mc:Choice>
    <mc:Fallback>
      <p:transition spd="slow" advTm="7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878643-EB7E-4BB8-B945-825E6D712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1"/>
    </mc:Choice>
    <mc:Fallback>
      <p:transition spd="slow" advTm="6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B7F3D5-7112-402D-BBB4-3BFB85297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3"/>
    </mc:Choice>
    <mc:Fallback>
      <p:transition spd="slow" advTm="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F100F7-6E28-455D-8EA1-E5F0A9198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4"/>
    </mc:Choice>
    <mc:Fallback>
      <p:transition spd="slow" advTm="6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8A3FA8-784D-4C32-8B30-42A03C76D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9"/>
    </mc:Choice>
    <mc:Fallback>
      <p:transition spd="slow" advTm="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Dans un match de basket, Adam a inscrit 6 paniers à 2 points.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points Adam a-t-il inscrits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8E073A-69CF-41A3-A905-86EE51A7B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30"/>
    </mc:Choice>
    <mc:Fallback>
      <p:transition spd="slow" advTm="14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5912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 points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316BD0-164C-4F6F-AC83-94EBF8AA5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8"/>
    </mc:Choice>
    <mc:Fallback>
      <p:transition spd="slow" advTm="6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545ECD-AB48-497D-AC36-BDE1B37E4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4"/>
    </mc:Choice>
    <mc:Fallback>
      <p:transition spd="slow" advTm="6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C060FD-A28E-416F-A7FE-362F5B8F9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7"/>
    </mc:Choice>
    <mc:Fallback>
      <p:transition spd="slow" advTm="6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DF0813-89C1-4D94-A517-71F37B88E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6"/>
    </mc:Choice>
    <mc:Fallback>
      <p:transition spd="slow" advTm="7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189793-E568-4D5B-8216-779B44DAB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8"/>
    </mc:Choice>
    <mc:Fallback>
      <p:transition spd="slow" advTm="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E2AFB6-843E-4519-B0DA-920A889E0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2"/>
    </mc:Choice>
    <mc:Fallback>
      <p:transition spd="slow" advTm="6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253864-F345-4B6B-A802-BD671D2EF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8"/>
    </mc:Choice>
    <mc:Fallback>
      <p:transition spd="slow" advTm="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155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6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143</cp:revision>
  <dcterms:created xsi:type="dcterms:W3CDTF">2013-01-27T09:55:18Z</dcterms:created>
  <dcterms:modified xsi:type="dcterms:W3CDTF">2018-10-30T15:19:27Z</dcterms:modified>
</cp:coreProperties>
</file>