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8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Connaître les tables de multiplication de 0 à 4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Défi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E4574E1-639A-463D-B1CF-BBFDF912C9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54"/>
    </mc:Choice>
    <mc:Fallback>
      <p:transition spd="slow" advTm="80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7ED3B3E-EBB2-4C7B-98C0-6187189E74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85"/>
    </mc:Choice>
    <mc:Fallback>
      <p:transition spd="slow" advTm="8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BB9FBB5-8856-46E1-B6EC-D2632D673E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18"/>
    </mc:Choice>
    <mc:Fallback>
      <p:transition spd="slow" advTm="7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1A80EA4-805C-47C4-BF39-9C44D5F6AA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14"/>
    </mc:Choice>
    <mc:Fallback>
      <p:transition spd="slow" advTm="7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B7DC35B-ECE8-41DC-8816-77CDC21FD2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36"/>
    </mc:Choice>
    <mc:Fallback>
      <p:transition spd="slow" advTm="7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43AC8BF-B51E-4D66-B7B6-539E2DE88C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75"/>
    </mc:Choice>
    <mc:Fallback>
      <p:transition spd="slow" advTm="8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37159FF-770C-40DA-95A8-6804004DB9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89"/>
    </mc:Choice>
    <mc:Fallback>
      <p:transition spd="slow" advTm="8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34BD00B-B00E-4D10-A67B-24C10F4AFB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1"/>
    </mc:Choice>
    <mc:Fallback>
      <p:transition spd="slow" advTm="80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8D9E426-518D-4F71-9E8B-8EB8B29F46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21"/>
    </mc:Choice>
    <mc:Fallback>
      <p:transition spd="slow" advTm="7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28AE397-2E0D-4FAE-9F44-47511C55A3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45"/>
    </mc:Choice>
    <mc:Fallback>
      <p:transition spd="slow" advTm="8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16769B4-9CE8-4F5D-ABD8-504239ABD9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55"/>
    </mc:Choice>
    <mc:Fallback>
      <p:transition spd="slow" advTm="8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En jouant au basket, Moslim a marqué 4 paniers à 2 points.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de points Moslim a-t-il inscrits au total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80149F9-89FE-4735-B31E-64B2120F4B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24"/>
    </mc:Choice>
    <mc:Fallback>
      <p:transition spd="slow" advTm="167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752" y="2321005"/>
            <a:ext cx="9036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C’est fini !</a:t>
            </a:r>
          </a:p>
        </p:txBody>
      </p:sp>
    </p:spTree>
    <p:extLst>
      <p:ext uri="{BB962C8B-B14F-4D97-AF65-F5344CB8AC3E}">
        <p14:creationId xmlns:p14="http://schemas.microsoft.com/office/powerpoint/2010/main" val="136254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4621246-9F7B-4DFC-B756-23656FD4CC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86"/>
    </mc:Choice>
    <mc:Fallback>
      <p:transition spd="slow" advTm="73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0BDD046-3EB7-4928-9562-2A474422A2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14"/>
    </mc:Choice>
    <mc:Fallback>
      <p:transition spd="slow" advTm="7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395BF1A-DC97-4C0F-8D84-B36D222256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52"/>
    </mc:Choice>
    <mc:Fallback>
      <p:transition spd="slow" advTm="8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2DFD2CA-A051-4C81-A957-3886396652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11"/>
    </mc:Choice>
    <mc:Fallback>
      <p:transition spd="slow" advTm="78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3CA8BA2-1903-4394-972F-21F6DA6A15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31"/>
    </mc:Choice>
    <mc:Fallback>
      <p:transition spd="slow" advTm="8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176B959-E503-4582-AC76-14CC6768DD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87"/>
    </mc:Choice>
    <mc:Fallback>
      <p:transition spd="slow" advTm="8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9998D49-107B-4DFF-8634-BA18A79865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28"/>
    </mc:Choice>
    <mc:Fallback>
      <p:transition spd="slow" advTm="82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133</Words>
  <Application>Microsoft Office PowerPoint</Application>
  <PresentationFormat>Affichage à l'écran (4:3)</PresentationFormat>
  <Paragraphs>43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Connaître les tables de multiplication de 0 à 4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143</cp:revision>
  <dcterms:created xsi:type="dcterms:W3CDTF">2013-01-27T09:55:18Z</dcterms:created>
  <dcterms:modified xsi:type="dcterms:W3CDTF">2018-08-21T06:58:29Z</dcterms:modified>
</cp:coreProperties>
</file>