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4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860698-BF29-4629-90D3-391B58FF4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2"/>
    </mc:Choice>
    <mc:Fallback>
      <p:transition spd="slow" advTm="7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A7AA63E-CD47-4078-BD61-A5BF1265A7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1"/>
    </mc:Choice>
    <mc:Fallback>
      <p:transition spd="slow" advTm="8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6E332F-0CC2-412B-B10B-677B15B4E4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8"/>
    </mc:Choice>
    <mc:Fallback>
      <p:transition spd="slow" advTm="7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B34DFD-D853-41DE-9540-EBF64CC78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7"/>
    </mc:Choice>
    <mc:Fallback>
      <p:transition spd="slow" advTm="8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A5F07E-C9C4-47A3-A9DD-0840177F3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20"/>
    </mc:Choice>
    <mc:Fallback>
      <p:transition spd="slow" advTm="7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D07D30-10A5-40E8-A3BF-5E886A10D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8"/>
    </mc:Choice>
    <mc:Fallback>
      <p:transition spd="slow" advTm="8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243722-A2B2-43CD-82C3-421DC41AB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0"/>
    </mc:Choice>
    <mc:Fallback>
      <p:transition spd="slow" advTm="8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A0FAD4-AEC8-48E0-B643-04B143FD5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4"/>
    </mc:Choice>
    <mc:Fallback>
      <p:transition spd="slow" advTm="8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333BE2-3D60-433A-977F-C45ADAA6B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6"/>
    </mc:Choice>
    <mc:Fallback>
      <p:transition spd="slow" advTm="7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BCE217-4ECA-4000-81E2-B82650E84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7"/>
    </mc:Choice>
    <mc:Fallback>
      <p:transition spd="slow" advTm="8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B78A8A2-7672-43D8-BA9E-9EB6CAD6D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1"/>
    </mc:Choice>
    <mc:Fallback>
      <p:transition spd="slow" advTm="7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Rumaysa possède 2 trousses, avec 9 stylos dans chacune d’elle.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Rumaysa a-t-elle de stylos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B97C3A-544A-4111-A530-66F82D1DC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09"/>
    </mc:Choice>
    <mc:Fallback>
      <p:transition spd="slow" advTm="17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9864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 stylos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2A57C1-4E2F-4CAB-9059-C48F1457F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7"/>
    </mc:Choice>
    <mc:Fallback>
      <p:transition spd="slow" advTm="7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8DE153-5D3A-4FC3-B535-A9F097F28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4"/>
    </mc:Choice>
    <mc:Fallback>
      <p:transition spd="slow" advTm="8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260417-7D39-4B4B-9ED5-C081E82B9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9"/>
    </mc:Choice>
    <mc:Fallback>
      <p:transition spd="slow" advTm="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38C68F-35AB-49C8-9B62-B370FBEDB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4"/>
    </mc:Choice>
    <mc:Fallback>
      <p:transition spd="slow" advTm="8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526252-0EF1-4832-BD3E-CA0E5365E3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6"/>
    </mc:Choice>
    <mc:Fallback>
      <p:transition spd="slow" advTm="8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FF5263-EBE8-44B1-9FD9-C22A1D1F1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3"/>
    </mc:Choice>
    <mc:Fallback>
      <p:transition spd="slow" advTm="8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8AFB0C-A5DC-4F71-BABE-97E87B523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9"/>
    </mc:Choice>
    <mc:Fallback>
      <p:transition spd="slow" advTm="7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151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4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142</cp:revision>
  <dcterms:created xsi:type="dcterms:W3CDTF">2013-01-27T09:55:18Z</dcterms:created>
  <dcterms:modified xsi:type="dcterms:W3CDTF">2018-08-21T06:53:13Z</dcterms:modified>
</cp:coreProperties>
</file>