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4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CD13D5-9789-468C-92F3-FECC558A0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1"/>
    </mc:Choice>
    <mc:Fallback>
      <p:transition spd="slow" advTm="7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CE2DB9-2B3B-4E10-B76F-028FC8C9C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7"/>
    </mc:Choice>
    <mc:Fallback>
      <p:transition spd="slow" advTm="7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C65676C-927F-4B12-BC6E-BDCF7F735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9"/>
    </mc:Choice>
    <mc:Fallback>
      <p:transition spd="slow" advTm="7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DCA046-CA90-4716-B868-DD13B1E094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5"/>
    </mc:Choice>
    <mc:Fallback>
      <p:transition spd="slow" advTm="7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60073E-5FE1-4331-98E5-8239D952E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0"/>
    </mc:Choice>
    <mc:Fallback>
      <p:transition spd="slow" advTm="7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0A0E1B-E066-4A2D-8D33-581B0B256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7"/>
    </mc:Choice>
    <mc:Fallback>
      <p:transition spd="slow" advTm="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DCB106-78AD-4FA7-9BFF-5E33DCCAC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3"/>
    </mc:Choice>
    <mc:Fallback>
      <p:transition spd="slow" advTm="8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C22D02-EF89-4B40-A389-9680CBBA5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3"/>
    </mc:Choice>
    <mc:Fallback>
      <p:transition spd="slow" advTm="8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466E15-9837-4F43-AD22-AE9AFC8F2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5"/>
    </mc:Choice>
    <mc:Fallback>
      <p:transition spd="slow" advTm="8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752158-F631-4944-8E56-4EE4EFC78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2"/>
    </mc:Choice>
    <mc:Fallback>
      <p:transition spd="slow" advTm="7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B2BA37-577F-485B-A34E-FFC113105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5"/>
    </mc:Choice>
    <mc:Fallback>
      <p:transition spd="slow" advTm="7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Addam possède 2 mains. Sur chacune d’elle, il a 5 doigts.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Addam possède-t-il de doigts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FD75CE-6F03-4DEA-BA81-635424EB7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45"/>
    </mc:Choice>
    <mc:Fallback>
      <p:transition spd="slow" advTm="15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5292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 doigts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0CB0F0-4414-4C3A-9949-AA0DFBB91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1"/>
    </mc:Choice>
    <mc:Fallback>
      <p:transition spd="slow" advTm="7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9039E1-2B38-4C03-B768-9F131653D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6"/>
    </mc:Choice>
    <mc:Fallback>
      <p:transition spd="slow" advTm="7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E509CC-C532-4D9B-8551-AC26DBC71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0"/>
    </mc:Choice>
    <mc:Fallback>
      <p:transition spd="slow" advTm="7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3291580-7020-4082-ADB3-6E539F7EE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4"/>
    </mc:Choice>
    <mc:Fallback>
      <p:transition spd="slow" advTm="6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116489-1B1F-41B0-8EFF-C44695DC4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0"/>
    </mc:Choice>
    <mc:Fallback>
      <p:transition spd="slow" advTm="7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FF9A89-191D-4BCD-B8F7-3A3C7E1E5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9"/>
    </mc:Choice>
    <mc:Fallback>
      <p:transition spd="slow" advTm="7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9B07B25-2B28-4E65-B250-311F5A84D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57"/>
    </mc:Choice>
    <mc:Fallback>
      <p:transition spd="slow" advTm="7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151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4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141</cp:revision>
  <dcterms:created xsi:type="dcterms:W3CDTF">2013-01-27T09:55:18Z</dcterms:created>
  <dcterms:modified xsi:type="dcterms:W3CDTF">2018-08-21T06:47:24Z</dcterms:modified>
</cp:coreProperties>
</file>