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d’addition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+ 6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E83A0B-94DF-4D26-8A89-9EAA4543A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66"/>
    </mc:Choice>
    <mc:Fallback>
      <p:transition spd="slow" advTm="9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0C09938-517D-46AE-8AEE-B70F32523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8"/>
    </mc:Choice>
    <mc:Fallback>
      <p:transition spd="slow" advTm="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CDC094-3BB6-4C34-BB6D-1623548E4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5"/>
    </mc:Choice>
    <mc:Fallback>
      <p:transition spd="slow" advTm="9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+ 9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FB68BF0-1BD7-49EB-B9A6-FD8E977D60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4"/>
    </mc:Choice>
    <mc:Fallback>
      <p:transition spd="slow" advTm="8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DC59DE-E7BA-4E74-BD74-BCECD8864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8"/>
    </mc:Choice>
    <mc:Fallback>
      <p:transition spd="slow" advTm="8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5E58E6-6056-46C8-8FA5-1D5BE3EC2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3"/>
    </mc:Choice>
    <mc:Fallback>
      <p:transition spd="slow" advTm="9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+ 9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861A26D-9A7F-4604-A659-27D0C31E9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7"/>
    </mc:Choice>
    <mc:Fallback>
      <p:transition spd="slow" advTm="8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8D13F7-8F24-4C13-9955-7B22465497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3"/>
    </mc:Choice>
    <mc:Fallback>
      <p:transition spd="slow" advTm="8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A1E812-D6FB-4215-892A-A6CEA16219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05"/>
    </mc:Choice>
    <mc:Fallback>
      <p:transition spd="slow" advTm="8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D00D09-395A-453F-9488-8529C2412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0"/>
    </mc:Choice>
    <mc:Fallback>
      <p:transition spd="slow" advTm="8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1FE604-6F47-4BEB-A4A3-30AE612C8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4"/>
    </mc:Choice>
    <mc:Fallback>
      <p:transition spd="slow" advTm="7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En tout, Yasmine a 8 doigts en l’air : elle en lève 5 de la main gauche.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Yasmine lève-t-elle de doigts de la main droite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81C54F-41CB-49BF-8344-E1865F2D2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91"/>
    </mc:Choice>
    <mc:Fallback>
      <p:transition spd="slow" advTm="17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4604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doigts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53C4FB-7EE7-4381-8AE6-E4F0B5231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8"/>
    </mc:Choice>
    <mc:Fallback>
      <p:transition spd="slow" advTm="9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+ 6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915CEA-800D-4BDF-8FC2-B3472CADF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50"/>
    </mc:Choice>
    <mc:Fallback>
      <p:transition spd="slow" advTm="9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32CE4A-2FE7-4031-BBE3-1593F178F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8"/>
    </mc:Choice>
    <mc:Fallback>
      <p:transition spd="slow" advTm="7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53B7A8-6F0D-493F-BC74-B998B7B83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77"/>
    </mc:Choice>
    <mc:Fallback>
      <p:transition spd="slow" advTm="9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+ 8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6C443B-E19C-4AA8-B745-41A45B558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33"/>
    </mc:Choice>
    <mc:Fallback>
      <p:transition spd="slow" advTm="9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874D19-2933-4A4E-B0CA-5A00E961F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9"/>
    </mc:Choice>
    <mc:Fallback>
      <p:transition spd="slow" advTm="7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BB1344-B8EA-4A07-AD71-5C8FC5105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6"/>
    </mc:Choice>
    <mc:Fallback>
      <p:transition spd="slow" advTm="9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183</Words>
  <Application>Microsoft Office PowerPoint</Application>
  <PresentationFormat>Affichage à l'écran (4:3)</PresentationFormat>
  <Paragraphs>74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d’addition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135</cp:revision>
  <dcterms:created xsi:type="dcterms:W3CDTF">2013-01-27T09:55:18Z</dcterms:created>
  <dcterms:modified xsi:type="dcterms:W3CDTF">2018-08-14T09:21:05Z</dcterms:modified>
</cp:coreProperties>
</file>