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Calculer le complément du dixième à l’unité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45,7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A37B840-987D-4452-9E5D-4BB0DF11C4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99"/>
    </mc:Choice>
    <mc:Fallback>
      <p:transition spd="slow" advTm="8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19,4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3750276-3D8C-4FB4-A77D-299F03F5B9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14"/>
    </mc:Choice>
    <mc:Fallback>
      <p:transition spd="slow" advTm="8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78,7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EDF3A68-108C-40C2-9986-6A663FDAEE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91"/>
    </mc:Choice>
    <mc:Fallback>
      <p:transition spd="slow" advTm="9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3,6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51D5D7C-A599-49E6-8F6C-BB973B5F9C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36"/>
    </mc:Choice>
    <mc:Fallback>
      <p:transition spd="slow" advTm="8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45,5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ABAE4D0-00D3-4726-BCE1-8030E1D1D9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05"/>
    </mc:Choice>
    <mc:Fallback>
      <p:transition spd="slow" advTm="9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2,7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0430D3D-84AE-4120-92AB-9DA7FD2253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90"/>
    </mc:Choice>
    <mc:Fallback>
      <p:transition spd="slow" advTm="8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98,1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0965680-B405-4E49-AACE-D15BC7CB22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80"/>
    </mc:Choice>
    <mc:Fallback>
      <p:transition spd="slow" advTm="9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3,8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EA9EF75-0D2F-49C0-BCE8-91D339604A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78"/>
    </mc:Choice>
    <mc:Fallback>
      <p:transition spd="slow" advTm="8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17,3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48A9501-B973-4C35-89A0-B9F95EA7CF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24"/>
    </mc:Choice>
    <mc:Fallback>
      <p:transition spd="slow" advTm="8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69,2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10FF96-56BE-4427-B426-6FB1171E7A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33"/>
    </mc:Choice>
    <mc:Fallback>
      <p:transition spd="slow" advTm="9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22,2 + … = 23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ADC885C-3B9B-435D-890E-A9CC4B39AD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02"/>
    </mc:Choice>
    <mc:Fallback>
      <p:transition spd="slow" advTm="8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Zaky fait une randonnée de 14 km. Pour l’instant, il a parcouru 13,1 km.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distance Zaky doit-il encore parcourir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A2E66C-4AF2-4B6A-803D-985F0E3107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05"/>
    </mc:Choice>
    <mc:Fallback>
      <p:transition spd="slow" advTm="17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71939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0,9 km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3,7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8F0BED8-4066-4CC8-A650-51B8816A5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9"/>
    </mc:Choice>
    <mc:Fallback>
      <p:transition spd="slow" advTm="8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0,1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AD8A7A0-53EB-4E51-96BB-36FEE70198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45"/>
    </mc:Choice>
    <mc:Fallback>
      <p:transition spd="slow" advTm="8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36,8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F13B568-8D5B-49E3-8D53-07652ED7C1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76"/>
    </mc:Choice>
    <mc:Fallback>
      <p:transition spd="slow" advTm="8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4,3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9536F93-E102-4991-8329-18DE1171F0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94"/>
    </mc:Choice>
    <mc:Fallback>
      <p:transition spd="slow" advTm="8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56,5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8A41438-E694-4862-8ADF-777CB9F58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92"/>
    </mc:Choice>
    <mc:Fallback>
      <p:transition spd="slow" advTm="8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26,9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1858EF2-08B7-47BB-AE40-475DB6B294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84"/>
    </mc:Choice>
    <mc:Fallback>
      <p:transition spd="slow" advTm="8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8,8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B142156-5D57-4DFF-A510-2DBA231B93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36"/>
    </mc:Choice>
    <mc:Fallback>
      <p:transition spd="slow" advTm="7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189</Words>
  <Application>Microsoft Office PowerPoint</Application>
  <PresentationFormat>Affichage à l'écran (4:3)</PresentationFormat>
  <Paragraphs>79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Calculer le complément du dixième à l’unité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145</cp:revision>
  <dcterms:created xsi:type="dcterms:W3CDTF">2013-01-27T09:55:18Z</dcterms:created>
  <dcterms:modified xsi:type="dcterms:W3CDTF">2019-01-27T16:57:02Z</dcterms:modified>
</cp:coreProperties>
</file>