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Calculer le complément du dixième à l’unité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0,2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7650A6A-421B-4A94-A818-44FB3918A3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53"/>
    </mc:Choice>
    <mc:Fallback>
      <p:transition spd="slow" advTm="8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52,4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B360484-2021-43A2-BE04-CB118BF30D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57"/>
    </mc:Choice>
    <mc:Fallback>
      <p:transition spd="slow" advTm="9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2,2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4C6CF74-713A-4987-BA4F-7EBB87CE0D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5"/>
    </mc:Choice>
    <mc:Fallback>
      <p:transition spd="slow" advTm="7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7,8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774ACE9-9572-4A12-9D6F-86B868CE5E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35"/>
    </mc:Choice>
    <mc:Fallback>
      <p:transition spd="slow" advTm="8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6,7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DD1F66-E353-4C41-B43C-AEB58C37DF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17"/>
    </mc:Choice>
    <mc:Fallback>
      <p:transition spd="slow" advTm="8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7,1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791C4BC-F152-4B08-B4F3-D33598316C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06"/>
    </mc:Choice>
    <mc:Fallback>
      <p:transition spd="slow" advTm="8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3,6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6438372-5403-4AC7-B203-351CDBC479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1"/>
    </mc:Choice>
    <mc:Fallback>
      <p:transition spd="slow" advTm="8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4,4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3E7AD35-AB18-45E5-AB81-1C0F7D0E4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57"/>
    </mc:Choice>
    <mc:Fallback>
      <p:transition spd="slow" advTm="8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84,7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DB8B8B4-C430-4B7E-9628-177321236A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49"/>
    </mc:Choice>
    <mc:Fallback>
      <p:transition spd="slow" advTm="10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1,1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6895DC5-8DD1-4E4C-97F5-DF4B6E804C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86"/>
    </mc:Choice>
    <mc:Fallback>
      <p:transition spd="slow" advTm="8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1,4 + … =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5278C27-D280-4D79-9C7B-3D438FAA76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82"/>
    </mc:Choice>
    <mc:Fallback>
      <p:transition spd="slow" advTm="7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Anna souhaite acheter un croissant à 2 €, mais elle n’a que 1,5 €.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manque-t-il à Anna pour acheter le croissant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7F91C39-8C18-4A88-9D82-C461BB47D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90"/>
    </mc:Choice>
    <mc:Fallback>
      <p:transition spd="slow" advTm="16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243205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0,5 €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4,5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46F829F-E058-4445-B335-6D825A61EF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7"/>
    </mc:Choice>
    <mc:Fallback>
      <p:transition spd="slow" advTm="8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14,9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8FDFC4E-3604-4CCB-9271-4D6EF44AD5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98"/>
    </mc:Choice>
    <mc:Fallback>
      <p:transition spd="slow" advTm="8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47,1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ECC369A-3823-423D-B367-82043731F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89"/>
    </mc:Choice>
    <mc:Fallback>
      <p:transition spd="slow" advTm="9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29,8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EC605B4-827F-4FC5-8872-48C75B3052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82"/>
    </mc:Choice>
    <mc:Fallback>
      <p:transition spd="slow" advTm="8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44,7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CA0E0A1-2A7A-4137-BBD8-C039521783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59"/>
    </mc:Choice>
    <mc:Fallback>
      <p:transition spd="slow" advTm="8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21,1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1161925-D044-4911-BFCA-88FC75A3B0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68"/>
    </mc:Choice>
    <mc:Fallback>
      <p:transition spd="slow" advTm="9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36,5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5FEEDF9-C80C-4A47-95A1-626E19B22D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40"/>
    </mc:Choice>
    <mc:Fallback>
      <p:transition spd="slow" advTm="8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190</Words>
  <Application>Microsoft Office PowerPoint</Application>
  <PresentationFormat>Affichage à l'écran (4:3)</PresentationFormat>
  <Paragraphs>79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Calculer le complément du dixième à l’unité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144</cp:revision>
  <dcterms:created xsi:type="dcterms:W3CDTF">2013-01-27T09:55:18Z</dcterms:created>
  <dcterms:modified xsi:type="dcterms:W3CDTF">2019-01-27T16:51:03Z</dcterms:modified>
</cp:coreProperties>
</file>