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du centième à l’unité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26,35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6DB4AE-0737-43A3-968D-9E3D6352C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7"/>
    </mc:Choice>
    <mc:Fallback>
      <p:transition spd="slow" advTm="8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4,23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9DD15A-49FD-46CB-AEEA-2C98F5B16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3"/>
    </mc:Choice>
    <mc:Fallback>
      <p:transition spd="slow" advTm="9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19,19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4FC50D-573C-4BAE-8791-B7989EB83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7"/>
    </mc:Choice>
    <mc:Fallback>
      <p:transition spd="slow" advTm="8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984CAF-1A83-4F84-B26C-C2CA91265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2"/>
    </mc:Choice>
    <mc:Fallback>
      <p:transition spd="slow" advTm="8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7,26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C03BB4-33B1-49BD-87B0-19B90E222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6"/>
    </mc:Choice>
    <mc:Fallback>
      <p:transition spd="slow" advTm="8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0,75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4B7176-CA50-4ABB-A7FC-E8820DAA0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1"/>
    </mc:Choice>
    <mc:Fallback>
      <p:transition spd="slow" advTm="8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64,94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BD9468-8138-4083-A6D2-4260A8873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6"/>
    </mc:Choice>
    <mc:Fallback>
      <p:transition spd="slow" advTm="1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50,41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636F99-C9EC-4986-83CD-BBEBF2744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8"/>
    </mc:Choice>
    <mc:Fallback>
      <p:transition spd="slow" advTm="9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C643C5-DFF0-41CC-A46B-6C1D615C1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8"/>
    </mc:Choice>
    <mc:Fallback>
      <p:transition spd="slow" advTm="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58,49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8C41DA-036E-483D-83EA-1BCDEA1C5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63"/>
    </mc:Choice>
    <mc:Fallback>
      <p:transition spd="slow" advTm="10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38,95 + … =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0F6A00-E592-46BF-9633-E7DE0F5D1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65"/>
    </mc:Choice>
    <mc:Fallback>
      <p:transition spd="slow" advTm="9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Jenna voulait tracer un segment de 14 cm, mais son segment ne mesure que 13,14 cm.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De quelle longueur Jenna doit-elle prolonger son segment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9A693C-BD0B-4D3F-94C7-155A5278D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3"/>
    </mc:Choice>
    <mc:Fallback>
      <p:transition spd="slow" advTm="20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8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63004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0,86 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C271E7-25AE-478B-B95F-37131689D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5"/>
    </mc:Choice>
    <mc:Fallback>
      <p:transition spd="slow" advTm="8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148863-9F0A-4734-AEC0-480CFCED4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5"/>
    </mc:Choice>
    <mc:Fallback>
      <p:transition spd="slow" advTm="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25,63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40C955-1CD9-4E5B-BC1B-ABFDD12BB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87"/>
    </mc:Choice>
    <mc:Fallback>
      <p:transition spd="slow" advTm="9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3FFB61-C770-4704-8E76-551A381B4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5"/>
    </mc:Choice>
    <mc:Fallback>
      <p:transition spd="slow" advTm="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6,29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1E9AA3-E3F3-4FBA-AC78-DD1D7841E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0"/>
    </mc:Choice>
    <mc:Fallback>
      <p:transition spd="slow" advTm="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19,87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DCB818-B111-4603-A57D-FF5E7B0E0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2"/>
    </mc:Choice>
    <mc:Fallback>
      <p:transition spd="slow" advTm="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7,04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0F920E-8069-4567-A48A-5E3DBEE17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0"/>
    </mc:Choice>
    <mc:Fallback>
      <p:transition spd="slow" advTm="9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192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du centième à l’unité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2020-08-09T13:46:50Z</dcterms:modified>
</cp:coreProperties>
</file>