
<file path=[Content_Types].xml><?xml version="1.0" encoding="utf-8"?>
<Types xmlns="http://schemas.openxmlformats.org/package/2006/content-types">
  <Default Extension="gif" ContentType="image/gi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65" r:id="rId21"/>
    <p:sldId id="267" r:id="rId2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51" autoAdjust="0"/>
    <p:restoredTop sz="94660"/>
  </p:normalViewPr>
  <p:slideViewPr>
    <p:cSldViewPr>
      <p:cViewPr varScale="1">
        <p:scale>
          <a:sx n="108" d="100"/>
          <a:sy n="108" d="100"/>
        </p:scale>
        <p:origin x="1710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09/08/2020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3659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09/08/2020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6627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09/08/2020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9914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09/08/2020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4157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09/08/2020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6374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09/08/2020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6790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09/08/2020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2028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09/08/2020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5703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09/08/2020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5316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09/08/2020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0927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09/08/2020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6032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BD257-7008-4E73-BB0B-F57FEA8C2E5E}" type="datetimeFigureOut">
              <a:rPr lang="fr-FR" smtClean="0"/>
              <a:t>09/08/2020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9326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ctrTitle"/>
          </p:nvPr>
        </p:nvSpPr>
        <p:spPr>
          <a:xfrm>
            <a:off x="0" y="1772817"/>
            <a:ext cx="9144000" cy="2232248"/>
          </a:xfrm>
        </p:spPr>
        <p:txBody>
          <a:bodyPr>
            <a:noAutofit/>
          </a:bodyPr>
          <a:lstStyle/>
          <a:p>
            <a:pPr eaLnBrk="1" hangingPunct="1"/>
            <a:r>
              <a:rPr lang="fr-FR" sz="6600" b="1" dirty="0">
                <a:solidFill>
                  <a:srgbClr val="FF0000"/>
                </a:solidFill>
                <a:latin typeface="Maiandra GD" pitchFamily="34" charset="0"/>
              </a:rPr>
              <a:t>Calculer le complément du centième à l’unité</a:t>
            </a:r>
          </a:p>
        </p:txBody>
      </p:sp>
      <p:sp>
        <p:nvSpPr>
          <p:cNvPr id="5" name="Sous-titre 2"/>
          <p:cNvSpPr>
            <a:spLocks noGrp="1"/>
          </p:cNvSpPr>
          <p:nvPr>
            <p:ph type="subTitle" idx="1"/>
          </p:nvPr>
        </p:nvSpPr>
        <p:spPr>
          <a:xfrm>
            <a:off x="535782" y="285750"/>
            <a:ext cx="6700514" cy="7143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/>
              <a:t>Mathématiques – </a:t>
            </a:r>
            <a:r>
              <a:rPr lang="fr-FR" i="1" dirty="0"/>
              <a:t>Calcul mental CM2</a:t>
            </a:r>
            <a:endParaRPr lang="fr-FR" dirty="0"/>
          </a:p>
        </p:txBody>
      </p:sp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535782" y="4357688"/>
            <a:ext cx="80724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4800" dirty="0">
                <a:solidFill>
                  <a:srgbClr val="0070C0"/>
                </a:solidFill>
                <a:latin typeface="Maiandra GD" pitchFamily="34" charset="0"/>
                <a:sym typeface="Wingdings"/>
              </a:rPr>
              <a:t></a:t>
            </a:r>
            <a:r>
              <a:rPr lang="fr-FR" sz="4800" i="1" dirty="0">
                <a:solidFill>
                  <a:srgbClr val="0070C0"/>
                </a:solidFill>
                <a:latin typeface="Maiandra GD" pitchFamily="34" charset="0"/>
                <a:sym typeface="Wingdings" pitchFamily="2" charset="2"/>
              </a:rPr>
              <a:t> Entraînement n° 1</a:t>
            </a:r>
            <a:endParaRPr lang="fr-FR" sz="4800" i="1" dirty="0">
              <a:solidFill>
                <a:srgbClr val="0070C0"/>
              </a:solidFill>
              <a:latin typeface="Maiandra GD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314" y="216345"/>
            <a:ext cx="740441" cy="68755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46899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9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4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7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 build="p"/>
      <p:bldP spid="5" grpId="1" build="p"/>
      <p:bldP spid="6" grpId="0"/>
      <p:bldP spid="6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9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459230"/>
            <a:ext cx="8548922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500" b="1" dirty="0">
                <a:solidFill>
                  <a:srgbClr val="0070C0"/>
                </a:solidFill>
                <a:latin typeface="Maiandra GD" panose="020E0502030308020204" pitchFamily="34" charset="0"/>
              </a:rPr>
              <a:t>56,43 + … </a:t>
            </a:r>
          </a:p>
          <a:p>
            <a:pPr algn="ctr"/>
            <a:r>
              <a:rPr lang="fr-FR" sz="12500" b="1" dirty="0">
                <a:solidFill>
                  <a:srgbClr val="0070C0"/>
                </a:solidFill>
                <a:latin typeface="Maiandra GD" panose="020E0502030308020204" pitchFamily="34" charset="0"/>
              </a:rPr>
              <a:t>= 57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C98A8456-405B-4169-9486-41449FF5B36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662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380"/>
    </mc:Choice>
    <mc:Fallback>
      <p:transition spd="slow" advTm="103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10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459230"/>
            <a:ext cx="8548922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500" b="1" dirty="0">
                <a:solidFill>
                  <a:srgbClr val="0070C0"/>
                </a:solidFill>
                <a:latin typeface="Maiandra GD" panose="020E0502030308020204" pitchFamily="34" charset="0"/>
              </a:rPr>
              <a:t>2,96 + … </a:t>
            </a:r>
          </a:p>
          <a:p>
            <a:pPr algn="ctr"/>
            <a:r>
              <a:rPr lang="fr-FR" sz="12500" b="1" dirty="0">
                <a:solidFill>
                  <a:srgbClr val="0070C0"/>
                </a:solidFill>
                <a:latin typeface="Maiandra GD" panose="020E0502030308020204" pitchFamily="34" charset="0"/>
              </a:rPr>
              <a:t>= 3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6813CE8E-D56F-4172-953B-132A7639F8E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4716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206"/>
    </mc:Choice>
    <mc:Fallback>
      <p:transition spd="slow" advTm="920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11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459230"/>
            <a:ext cx="8548922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500" b="1" dirty="0">
                <a:solidFill>
                  <a:srgbClr val="0070C0"/>
                </a:solidFill>
                <a:latin typeface="Maiandra GD" panose="020E0502030308020204" pitchFamily="34" charset="0"/>
              </a:rPr>
              <a:t>11,22 + … </a:t>
            </a:r>
          </a:p>
          <a:p>
            <a:pPr algn="ctr"/>
            <a:r>
              <a:rPr lang="fr-FR" sz="12500" b="1" dirty="0">
                <a:solidFill>
                  <a:srgbClr val="0070C0"/>
                </a:solidFill>
                <a:latin typeface="Maiandra GD" panose="020E0502030308020204" pitchFamily="34" charset="0"/>
              </a:rPr>
              <a:t>= 12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EA5BF50A-2DD8-4FC4-A9E9-C89CF3E0D5E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1429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584"/>
    </mc:Choice>
    <mc:Fallback>
      <p:transition spd="slow" advTm="85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12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459230"/>
            <a:ext cx="8548922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500" b="1" dirty="0">
                <a:solidFill>
                  <a:srgbClr val="0070C0"/>
                </a:solidFill>
                <a:latin typeface="Maiandra GD" panose="020E0502030308020204" pitchFamily="34" charset="0"/>
              </a:rPr>
              <a:t>5,66 + … </a:t>
            </a:r>
          </a:p>
          <a:p>
            <a:pPr algn="ctr"/>
            <a:r>
              <a:rPr lang="fr-FR" sz="12500" b="1" dirty="0">
                <a:solidFill>
                  <a:srgbClr val="0070C0"/>
                </a:solidFill>
                <a:latin typeface="Maiandra GD" panose="020E0502030308020204" pitchFamily="34" charset="0"/>
              </a:rPr>
              <a:t>= 6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66ADCDEA-4540-4BFF-B58A-D04DBA6A0D7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867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875"/>
    </mc:Choice>
    <mc:Fallback>
      <p:transition spd="slow" advTm="887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13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459230"/>
            <a:ext cx="8548922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500" b="1" dirty="0">
                <a:solidFill>
                  <a:srgbClr val="0070C0"/>
                </a:solidFill>
                <a:latin typeface="Maiandra GD" panose="020E0502030308020204" pitchFamily="34" charset="0"/>
              </a:rPr>
              <a:t>4,78 + … </a:t>
            </a:r>
          </a:p>
          <a:p>
            <a:pPr algn="ctr"/>
            <a:r>
              <a:rPr lang="fr-FR" sz="12500" b="1" dirty="0">
                <a:solidFill>
                  <a:srgbClr val="0070C0"/>
                </a:solidFill>
                <a:latin typeface="Maiandra GD" panose="020E0502030308020204" pitchFamily="34" charset="0"/>
              </a:rPr>
              <a:t>= 5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9D3ABB92-042B-459B-95B0-3FDCE379441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7625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87"/>
    </mc:Choice>
    <mc:Fallback>
      <p:transition spd="slow" advTm="100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14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459230"/>
            <a:ext cx="8548922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500" b="1" dirty="0">
                <a:solidFill>
                  <a:srgbClr val="0070C0"/>
                </a:solidFill>
                <a:latin typeface="Maiandra GD" panose="020E0502030308020204" pitchFamily="34" charset="0"/>
              </a:rPr>
              <a:t>2,03 + … </a:t>
            </a:r>
          </a:p>
          <a:p>
            <a:pPr algn="ctr"/>
            <a:r>
              <a:rPr lang="fr-FR" sz="12500" b="1" dirty="0">
                <a:solidFill>
                  <a:srgbClr val="0070C0"/>
                </a:solidFill>
                <a:latin typeface="Maiandra GD" panose="020E0502030308020204" pitchFamily="34" charset="0"/>
              </a:rPr>
              <a:t>= 3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74B2C0DA-A25E-4445-B2AB-8E96E96F1DF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547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923"/>
    </mc:Choice>
    <mc:Fallback>
      <p:transition spd="slow" advTm="89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15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459230"/>
            <a:ext cx="8548922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500" b="1" dirty="0">
                <a:solidFill>
                  <a:srgbClr val="0070C0"/>
                </a:solidFill>
                <a:latin typeface="Maiandra GD" panose="020E0502030308020204" pitchFamily="34" charset="0"/>
              </a:rPr>
              <a:t>22,49 + … </a:t>
            </a:r>
          </a:p>
          <a:p>
            <a:pPr algn="ctr"/>
            <a:r>
              <a:rPr lang="fr-FR" sz="12500" b="1" dirty="0">
                <a:solidFill>
                  <a:srgbClr val="0070C0"/>
                </a:solidFill>
                <a:latin typeface="Maiandra GD" panose="020E0502030308020204" pitchFamily="34" charset="0"/>
              </a:rPr>
              <a:t>= 23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3D286885-306B-4E9F-9893-74376485F25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2409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388"/>
    </mc:Choice>
    <mc:Fallback>
      <p:transition spd="slow" advTm="93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16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459230"/>
            <a:ext cx="8548922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500" b="1" dirty="0">
                <a:solidFill>
                  <a:srgbClr val="0070C0"/>
                </a:solidFill>
                <a:latin typeface="Maiandra GD" panose="020E0502030308020204" pitchFamily="34" charset="0"/>
              </a:rPr>
              <a:t>6,38 + … </a:t>
            </a:r>
          </a:p>
          <a:p>
            <a:pPr algn="ctr"/>
            <a:r>
              <a:rPr lang="fr-FR" sz="12500" b="1" dirty="0">
                <a:solidFill>
                  <a:srgbClr val="0070C0"/>
                </a:solidFill>
                <a:latin typeface="Maiandra GD" panose="020E0502030308020204" pitchFamily="34" charset="0"/>
              </a:rPr>
              <a:t>= 7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BA441D1E-4F3A-4482-8085-12442C8B298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460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851"/>
    </mc:Choice>
    <mc:Fallback>
      <p:transition spd="slow" advTm="885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17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459230"/>
            <a:ext cx="8548922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500" b="1" dirty="0">
                <a:solidFill>
                  <a:srgbClr val="0070C0"/>
                </a:solidFill>
                <a:latin typeface="Maiandra GD" panose="020E0502030308020204" pitchFamily="34" charset="0"/>
              </a:rPr>
              <a:t>85,31 + … </a:t>
            </a:r>
          </a:p>
          <a:p>
            <a:pPr algn="ctr"/>
            <a:r>
              <a:rPr lang="fr-FR" sz="12500" b="1" dirty="0">
                <a:solidFill>
                  <a:srgbClr val="0070C0"/>
                </a:solidFill>
                <a:latin typeface="Maiandra GD" panose="020E0502030308020204" pitchFamily="34" charset="0"/>
              </a:rPr>
              <a:t>= 86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B1B51182-DB3C-41E6-86A6-9A66F5F9B33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399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794"/>
    </mc:Choice>
    <mc:Fallback>
      <p:transition spd="slow" advTm="979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18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459230"/>
            <a:ext cx="8548922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500" b="1" dirty="0">
                <a:solidFill>
                  <a:srgbClr val="0070C0"/>
                </a:solidFill>
                <a:latin typeface="Maiandra GD" panose="020E0502030308020204" pitchFamily="34" charset="0"/>
              </a:rPr>
              <a:t>8,99 + … </a:t>
            </a:r>
          </a:p>
          <a:p>
            <a:pPr algn="ctr"/>
            <a:r>
              <a:rPr lang="fr-FR" sz="12500" b="1" dirty="0">
                <a:solidFill>
                  <a:srgbClr val="0070C0"/>
                </a:solidFill>
                <a:latin typeface="Maiandra GD" panose="020E0502030308020204" pitchFamily="34" charset="0"/>
              </a:rPr>
              <a:t>= 9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9D605FCE-D0E3-40DE-B485-3ADDA1397B7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1881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861"/>
    </mc:Choice>
    <mc:Fallback>
      <p:transition spd="slow" advTm="88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459230"/>
            <a:ext cx="8548922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500" b="1" dirty="0">
                <a:solidFill>
                  <a:srgbClr val="0070C0"/>
                </a:solidFill>
                <a:latin typeface="Maiandra GD" panose="020E0502030308020204" pitchFamily="34" charset="0"/>
              </a:rPr>
              <a:t>2,37 + … = 3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69261C29-A57F-4F89-926A-3DAFE5C57F9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339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086"/>
    </mc:Choice>
    <mc:Fallback>
      <p:transition spd="slow" advTm="808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Problème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836" y="620688"/>
            <a:ext cx="8567607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600" dirty="0">
                <a:solidFill>
                  <a:srgbClr val="0070C0"/>
                </a:solidFill>
                <a:latin typeface="Maiandra GD" panose="020E0502030308020204" pitchFamily="34" charset="0"/>
              </a:rPr>
              <a:t>Pour acheter une glace à 1,55 €, Ines a donné une pièce de 2 €. </a:t>
            </a:r>
          </a:p>
          <a:p>
            <a:r>
              <a:rPr lang="fr-FR" sz="6600" i="1" dirty="0">
                <a:solidFill>
                  <a:srgbClr val="0070C0"/>
                </a:solidFill>
                <a:latin typeface="Maiandra GD" panose="020E0502030308020204" pitchFamily="34" charset="0"/>
              </a:rPr>
              <a:t>Quelle somme le caissier doit-il rendre à Ines ?</a:t>
            </a:r>
          </a:p>
        </p:txBody>
      </p:sp>
      <p:sp>
        <p:nvSpPr>
          <p:cNvPr id="6" name="Rectangle 5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4FE83322-7F21-47C8-8607-1AD018A33BB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202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7126"/>
    </mc:Choice>
    <mc:Fallback>
      <p:transition spd="slow" advTm="1712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8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3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8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/>
      <p:bldP spid="5" grpId="1"/>
      <p:bldP spid="6" grpId="0" animBg="1"/>
      <p:bldP spid="6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2843808" y="0"/>
            <a:ext cx="3203848" cy="112474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b="1" i="1" u="sng" dirty="0">
                <a:solidFill>
                  <a:srgbClr val="00B050"/>
                </a:solidFill>
                <a:latin typeface="Maiandra GD" pitchFamily="34" charset="0"/>
              </a:rPr>
              <a:t>Correction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504" y="1124744"/>
            <a:ext cx="8928992" cy="5192747"/>
          </a:xfrm>
          <a:prstGeom prst="rect">
            <a:avLst/>
          </a:prstGeom>
        </p:spPr>
      </p:pic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92776"/>
              </p:ext>
            </p:extLst>
          </p:nvPr>
        </p:nvGraphicFramePr>
        <p:xfrm>
          <a:off x="251520" y="1196752"/>
          <a:ext cx="8640960" cy="504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184">
                  <a:extLst>
                    <a:ext uri="{9D8B030D-6E8A-4147-A177-3AD203B41FA5}">
                      <a16:colId xmlns:a16="http://schemas.microsoft.com/office/drawing/2014/main" val="3235688445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1610352168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3792761255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650189784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502781875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4179425978"/>
                    </a:ext>
                  </a:extLst>
                </a:gridCol>
              </a:tblGrid>
              <a:tr h="1260140"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0,63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0,11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0,25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0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0,43</a:t>
                      </a:r>
                      <a:endParaRPr lang="fr-FR" sz="4800" b="1" dirty="0">
                        <a:solidFill>
                          <a:srgbClr val="00B050"/>
                        </a:solidFill>
                        <a:latin typeface="Maiandra GD" panose="020E0502030308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0,55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0,44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3666752"/>
                  </a:ext>
                </a:extLst>
              </a:tr>
              <a:tr h="1260140"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0,29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4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0,92</a:t>
                      </a:r>
                      <a:endParaRPr lang="fr-FR" sz="4800" b="1" dirty="0">
                        <a:solidFill>
                          <a:srgbClr val="00B050"/>
                        </a:solidFill>
                        <a:latin typeface="Maiandra GD" panose="020E0502030308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0,57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0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0,04</a:t>
                      </a:r>
                      <a:endParaRPr lang="fr-FR" sz="4800" b="1" dirty="0">
                        <a:solidFill>
                          <a:srgbClr val="00B050"/>
                        </a:solidFill>
                        <a:latin typeface="Maiandra GD" panose="020E0502030308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0,78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0,34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4407394"/>
                  </a:ext>
                </a:extLst>
              </a:tr>
              <a:tr h="1260140"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0,22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4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0,97</a:t>
                      </a:r>
                      <a:endParaRPr lang="fr-FR" sz="4800" b="1" dirty="0">
                        <a:solidFill>
                          <a:srgbClr val="00B050"/>
                        </a:solidFill>
                        <a:latin typeface="Maiandra GD" panose="020E0502030308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0,51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0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0,62</a:t>
                      </a:r>
                      <a:endParaRPr lang="fr-FR" sz="4800" b="1" dirty="0">
                        <a:solidFill>
                          <a:srgbClr val="00B050"/>
                        </a:solidFill>
                        <a:latin typeface="Maiandra GD" panose="020E0502030308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0,69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0,01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1734626"/>
                  </a:ext>
                </a:extLst>
              </a:tr>
              <a:tr h="1260140">
                <a:tc gridSpan="6"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0,45 €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28152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0011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95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2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459230"/>
            <a:ext cx="8548922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500" b="1" dirty="0">
                <a:solidFill>
                  <a:srgbClr val="0070C0"/>
                </a:solidFill>
                <a:latin typeface="Maiandra GD" panose="020E0502030308020204" pitchFamily="34" charset="0"/>
              </a:rPr>
              <a:t>7,89 + … </a:t>
            </a:r>
          </a:p>
          <a:p>
            <a:pPr algn="ctr"/>
            <a:r>
              <a:rPr lang="fr-FR" sz="12500" b="1" dirty="0">
                <a:solidFill>
                  <a:srgbClr val="0070C0"/>
                </a:solidFill>
                <a:latin typeface="Maiandra GD" panose="020E0502030308020204" pitchFamily="34" charset="0"/>
              </a:rPr>
              <a:t>= 8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931159B9-B532-4836-9599-684595147B4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75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157"/>
    </mc:Choice>
    <mc:Fallback>
      <p:transition spd="slow" advTm="91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3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459230"/>
            <a:ext cx="8548922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500" b="1" dirty="0">
                <a:solidFill>
                  <a:srgbClr val="0070C0"/>
                </a:solidFill>
                <a:latin typeface="Maiandra GD" panose="020E0502030308020204" pitchFamily="34" charset="0"/>
              </a:rPr>
              <a:t>3,75 + … </a:t>
            </a:r>
          </a:p>
          <a:p>
            <a:pPr algn="ctr"/>
            <a:r>
              <a:rPr lang="fr-FR" sz="12500" b="1" dirty="0">
                <a:solidFill>
                  <a:srgbClr val="0070C0"/>
                </a:solidFill>
                <a:latin typeface="Maiandra GD" panose="020E0502030308020204" pitchFamily="34" charset="0"/>
              </a:rPr>
              <a:t>= 4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B5895F4A-39D6-4B3B-9469-070ABF38285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9250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982"/>
    </mc:Choice>
    <mc:Fallback>
      <p:transition spd="slow" advTm="898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4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459230"/>
            <a:ext cx="8548922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500" b="1" dirty="0">
                <a:solidFill>
                  <a:srgbClr val="0070C0"/>
                </a:solidFill>
                <a:latin typeface="Maiandra GD" panose="020E0502030308020204" pitchFamily="34" charset="0"/>
              </a:rPr>
              <a:t>8,57 + … </a:t>
            </a:r>
          </a:p>
          <a:p>
            <a:pPr algn="ctr"/>
            <a:r>
              <a:rPr lang="fr-FR" sz="12500" b="1" dirty="0">
                <a:solidFill>
                  <a:srgbClr val="0070C0"/>
                </a:solidFill>
                <a:latin typeface="Maiandra GD" panose="020E0502030308020204" pitchFamily="34" charset="0"/>
              </a:rPr>
              <a:t>= 9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FD857B66-81A2-42D6-A61F-49F45113527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6944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37"/>
    </mc:Choice>
    <mc:Fallback>
      <p:transition spd="slow" advTm="1003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5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459230"/>
            <a:ext cx="8548922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500" b="1" dirty="0">
                <a:solidFill>
                  <a:srgbClr val="0070C0"/>
                </a:solidFill>
                <a:latin typeface="Maiandra GD" panose="020E0502030308020204" pitchFamily="34" charset="0"/>
              </a:rPr>
              <a:t>70,45 + … </a:t>
            </a:r>
          </a:p>
          <a:p>
            <a:pPr algn="ctr"/>
            <a:r>
              <a:rPr lang="fr-FR" sz="12500" b="1" dirty="0">
                <a:solidFill>
                  <a:srgbClr val="0070C0"/>
                </a:solidFill>
                <a:latin typeface="Maiandra GD" panose="020E0502030308020204" pitchFamily="34" charset="0"/>
              </a:rPr>
              <a:t>= 71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4E15663F-41CA-454B-B9E0-F51CD41A749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8697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784"/>
    </mc:Choice>
    <mc:Fallback>
      <p:transition spd="slow" advTm="97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6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459230"/>
            <a:ext cx="8548922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500" b="1" dirty="0">
                <a:solidFill>
                  <a:srgbClr val="0070C0"/>
                </a:solidFill>
                <a:latin typeface="Maiandra GD" panose="020E0502030308020204" pitchFamily="34" charset="0"/>
              </a:rPr>
              <a:t>0,56 + … </a:t>
            </a:r>
          </a:p>
          <a:p>
            <a:pPr algn="ctr"/>
            <a:r>
              <a:rPr lang="fr-FR" sz="12500" b="1" dirty="0">
                <a:solidFill>
                  <a:srgbClr val="0070C0"/>
                </a:solidFill>
                <a:latin typeface="Maiandra GD" panose="020E0502030308020204" pitchFamily="34" charset="0"/>
              </a:rPr>
              <a:t>= 1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ECCEC5B1-892D-4E4C-803A-98352E1BE6A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6950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059"/>
    </mc:Choice>
    <mc:Fallback>
      <p:transition spd="slow" advTm="90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7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459230"/>
            <a:ext cx="8548922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500" b="1" dirty="0">
                <a:solidFill>
                  <a:srgbClr val="0070C0"/>
                </a:solidFill>
                <a:latin typeface="Maiandra GD" panose="020E0502030308020204" pitchFamily="34" charset="0"/>
              </a:rPr>
              <a:t>85,71 + … </a:t>
            </a:r>
          </a:p>
          <a:p>
            <a:pPr algn="ctr"/>
            <a:r>
              <a:rPr lang="fr-FR" sz="12500" b="1" dirty="0">
                <a:solidFill>
                  <a:srgbClr val="0070C0"/>
                </a:solidFill>
                <a:latin typeface="Maiandra GD" panose="020E0502030308020204" pitchFamily="34" charset="0"/>
              </a:rPr>
              <a:t>= 86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E1928307-46F3-4D2F-A2F9-DC0E16F6ECD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4002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91"/>
    </mc:Choice>
    <mc:Fallback>
      <p:transition spd="slow" advTm="100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8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459230"/>
            <a:ext cx="8548922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500" b="1" dirty="0">
                <a:solidFill>
                  <a:srgbClr val="0070C0"/>
                </a:solidFill>
                <a:latin typeface="Maiandra GD" panose="020E0502030308020204" pitchFamily="34" charset="0"/>
              </a:rPr>
              <a:t>13,08 + … </a:t>
            </a:r>
          </a:p>
          <a:p>
            <a:pPr algn="ctr"/>
            <a:r>
              <a:rPr lang="fr-FR" sz="12500" b="1" dirty="0">
                <a:solidFill>
                  <a:srgbClr val="0070C0"/>
                </a:solidFill>
                <a:latin typeface="Maiandra GD" panose="020E0502030308020204" pitchFamily="34" charset="0"/>
              </a:rPr>
              <a:t>= 14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9C332B4B-0BB5-4ABA-85B0-124A94C8DB5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2581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068"/>
    </mc:Choice>
    <mc:Fallback>
      <p:transition spd="slow" advTm="90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3.3|5.1|4.1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1169</TotalTime>
  <Words>191</Words>
  <Application>Microsoft Office PowerPoint</Application>
  <PresentationFormat>Affichage à l'écran (4:3)</PresentationFormat>
  <Paragraphs>79</Paragraphs>
  <Slides>21</Slides>
  <Notes>0</Notes>
  <HiddenSlides>0</HiddenSlides>
  <MMClips>19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5" baseType="lpstr">
      <vt:lpstr>Arial</vt:lpstr>
      <vt:lpstr>Calibri</vt:lpstr>
      <vt:lpstr>Maiandra GD</vt:lpstr>
      <vt:lpstr>Thème Office</vt:lpstr>
      <vt:lpstr>Calculer le complément du centième à l’unité</vt:lpstr>
      <vt:lpstr>Opération 1</vt:lpstr>
      <vt:lpstr>Opération 2</vt:lpstr>
      <vt:lpstr>Opération 3</vt:lpstr>
      <vt:lpstr>Opération 4</vt:lpstr>
      <vt:lpstr>Opération 5</vt:lpstr>
      <vt:lpstr>Opération 6</vt:lpstr>
      <vt:lpstr>Opération 7</vt:lpstr>
      <vt:lpstr>Opération 8</vt:lpstr>
      <vt:lpstr>Opération 9</vt:lpstr>
      <vt:lpstr>Opération 10</vt:lpstr>
      <vt:lpstr>Opération 11</vt:lpstr>
      <vt:lpstr>Opération 12</vt:lpstr>
      <vt:lpstr>Opération 13</vt:lpstr>
      <vt:lpstr>Opération 14</vt:lpstr>
      <vt:lpstr>Opération 15</vt:lpstr>
      <vt:lpstr>Opération 16</vt:lpstr>
      <vt:lpstr>Opération 17</vt:lpstr>
      <vt:lpstr>Opération 18</vt:lpstr>
      <vt:lpstr>Problème</vt:lpstr>
      <vt:lpstr>Correction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tables de multiplication 1</dc:title>
  <dc:creator>Maxime Paul</dc:creator>
  <cp:lastModifiedBy>Maxime Paul</cp:lastModifiedBy>
  <cp:revision>147</cp:revision>
  <dcterms:created xsi:type="dcterms:W3CDTF">2013-01-27T09:55:18Z</dcterms:created>
  <dcterms:modified xsi:type="dcterms:W3CDTF">2020-08-09T12:27:14Z</dcterms:modified>
</cp:coreProperties>
</file>