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à la dizaine supérieure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6 548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6 550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90E810-E354-4A85-A560-4CA33B40F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36"/>
    </mc:Choice>
    <mc:Fallback>
      <p:transition spd="slow" advTm="11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8 747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8 750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A8BD91-3C84-49C7-8E20-C2FB112E0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64"/>
    </mc:Choice>
    <mc:Fallback>
      <p:transition spd="slow" advTm="11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305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4547BF-5B7A-4E72-86C5-5C7C9E567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76"/>
    </mc:Choice>
    <mc:Fallback>
      <p:transition spd="slow" advTm="9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6 542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6 550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8E69B8-97AC-42DE-9B31-82C037FCA1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81"/>
    </mc:Choice>
    <mc:Fallback>
      <p:transition spd="slow" advTm="10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8 001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8 010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88D562-DDD8-4DE8-98DA-1D31913DC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31"/>
    </mc:Choice>
    <mc:Fallback>
      <p:transition spd="slow" advTm="9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998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D5CB41-8EAB-4A5E-B6FA-88B25DFAC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25"/>
    </mc:Choice>
    <mc:Fallback>
      <p:transition spd="slow" advTm="9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874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E8C1EE-3443-429B-965F-51FBD87D3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72"/>
    </mc:Choice>
    <mc:Fallback>
      <p:transition spd="slow" advTm="10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328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48AEF3-572B-4287-AE26-CC95F295A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7"/>
    </mc:Choice>
    <mc:Fallback>
      <p:transition spd="slow" advTm="9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7 485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7 490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45B8D7-7973-4BB1-92C6-7A7BFD78F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46"/>
    </mc:Choice>
    <mc:Fallback>
      <p:transition spd="slow" advTm="11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3 687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3 690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5B23416-85DC-4546-A6BE-3DF94C4EFB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48"/>
    </mc:Choice>
    <mc:Fallback>
      <p:transition spd="slow" advTm="11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2 037 + … = 2 040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AF0001-9472-4472-9E0E-CA96BDE94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58"/>
    </mc:Choice>
    <mc:Fallback>
      <p:transition spd="slow" advTm="10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Pour venir à l’école le matin, Dhenyl part à 8h11 et arrive à 8h20.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Dhenyl met-il pour venir à l’école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A32DE9-A031-404F-A0AD-3A9FA5EDEB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88"/>
    </mc:Choice>
    <mc:Fallback>
      <p:transition spd="slow" advTm="17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455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79D298D-C7A2-40E4-8DCE-FABDF9B26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86"/>
    </mc:Choice>
    <mc:Fallback>
      <p:transition spd="slow" advTm="9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2 681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2 690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75F213-1B2F-4D9D-91E9-536EAEA435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27"/>
    </mc:Choice>
    <mc:Fallback>
      <p:transition spd="slow" advTm="11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444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28BA528-0EDC-41FF-B01C-45226FB14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24"/>
    </mc:Choice>
    <mc:Fallback>
      <p:transition spd="slow" advTm="9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9 089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9 090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0AD274B-4047-4AA6-9916-3FD4FDC7C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0"/>
    </mc:Choice>
    <mc:Fallback>
      <p:transition spd="slow" advTm="10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1 084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1 090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EAD0BD-128B-410D-A0AD-52D082DE8C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36"/>
    </mc:Choice>
    <mc:Fallback>
      <p:transition spd="slow" advTm="10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3 333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3 340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882974-0591-4E6E-ACBE-2A32F6BF1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51"/>
    </mc:Choice>
    <mc:Fallback>
      <p:transition spd="slow" advTm="10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651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1DCD7C-C279-403F-9F9C-A9CEB1366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7"/>
    </mc:Choice>
    <mc:Fallback>
      <p:transition spd="slow" advTm="9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193</Words>
  <Application>Microsoft Office PowerPoint</Application>
  <PresentationFormat>Affichage à l'écran (4:3)</PresentationFormat>
  <Paragraphs>60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Calculer le complément à la dizaine supérieure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140</cp:revision>
  <dcterms:created xsi:type="dcterms:W3CDTF">2013-01-27T09:55:18Z</dcterms:created>
  <dcterms:modified xsi:type="dcterms:W3CDTF">2018-08-14T11:07:11Z</dcterms:modified>
</cp:coreProperties>
</file>