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la dizaine supérieure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603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F9D913-A1E0-4BE0-80A8-E07B518B5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6"/>
    </mc:Choice>
    <mc:Fallback>
      <p:transition spd="slow" advTm="9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502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2FE85D-1B10-4CE8-8654-010332B41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7"/>
    </mc:Choice>
    <mc:Fallback>
      <p:transition spd="slow" advTm="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4 558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4 560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B137FE-C428-424B-99DA-BEFD08EC9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35"/>
    </mc:Choice>
    <mc:Fallback>
      <p:transition spd="slow" advTm="11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333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8208BB-4295-4E35-9D16-38A1D679B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72"/>
    </mc:Choice>
    <mc:Fallback>
      <p:transition spd="slow" advTm="10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651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59C6FF-6489-4552-80B1-6E0A58D51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03"/>
    </mc:Choice>
    <mc:Fallback>
      <p:transition spd="slow" advTm="1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6 327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6 330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16207A-519C-46AA-A67C-C65CB6EC2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35"/>
    </mc:Choice>
    <mc:Fallback>
      <p:transition spd="slow" advTm="10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564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A2513D-4C32-4651-BAE8-2D2760D06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4"/>
    </mc:Choice>
    <mc:Fallback>
      <p:transition spd="slow" advTm="10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8 045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8 050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AC2927-329F-4077-8A74-88BC9E7B7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4"/>
    </mc:Choice>
    <mc:Fallback>
      <p:transition spd="slow" advTm="9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709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50D0FF-5748-4F4D-A8BB-B30981F7C2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3"/>
    </mc:Choice>
    <mc:Fallback>
      <p:transition spd="slow" advTm="8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3 621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3 630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D8360D-6A21-4DFC-86FF-515094EFE8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8"/>
    </mc:Choice>
    <mc:Fallback>
      <p:transition spd="slow" advTm="1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325 + … = 330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42B4E4-3241-43BA-85E1-D7D08C21F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71"/>
    </mc:Choice>
    <mc:Fallback>
      <p:transition spd="slow" advTm="9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Pour acheter un livre, Sohan souhaite économiser 550 centimes. Il en a pour l’instant 542.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Sohan doit-il encore économiser de centimes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8C1334-A26C-449D-B172-784D9379B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89"/>
    </mc:Choice>
    <mc:Fallback>
      <p:transition spd="slow" advTm="22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1067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centimes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1 481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1 490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EDC738-C4DF-4A8B-9F99-78E3E3E1B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3"/>
    </mc:Choice>
    <mc:Fallback>
      <p:transition spd="slow" advTm="10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9 874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9 880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BC8841-3605-45C9-A85B-9A551CDBF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30"/>
    </mc:Choice>
    <mc:Fallback>
      <p:transition spd="slow" advTm="11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115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E6E873-2FD8-4B9C-9315-995AE4BBA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5"/>
    </mc:Choice>
    <mc:Fallback>
      <p:transition spd="slow" advTm="8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2 056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2 060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9E8FA6-4C4E-49D4-9322-46C8C7413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08"/>
    </mc:Choice>
    <mc:Fallback>
      <p:transition spd="slow" advTm="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999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92F58D-45CC-4631-B305-70454B5A8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7"/>
    </mc:Choice>
    <mc:Fallback>
      <p:transition spd="slow" advTm="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528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59C97F-0B83-435D-8BF1-5BF381889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3"/>
    </mc:Choice>
    <mc:Fallback>
      <p:transition spd="slow" advTm="9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8 996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C5B0DC-11E2-4648-AD06-CB5B5473C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0"/>
    </mc:Choice>
    <mc:Fallback>
      <p:transition spd="slow" advTm="10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208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la dizaine supérieure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138</cp:revision>
  <dcterms:created xsi:type="dcterms:W3CDTF">2013-01-27T09:55:18Z</dcterms:created>
  <dcterms:modified xsi:type="dcterms:W3CDTF">2018-08-14T10:54:37Z</dcterms:modified>
</cp:coreProperties>
</file>