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8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0" y="1772817"/>
            <a:ext cx="9144000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Calculer le complément à la centaine supérieure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3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9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255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E70274C-8C94-4A4F-8B4D-4503F110F6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31"/>
    </mc:Choice>
    <mc:Fallback xmlns="">
      <p:transition spd="slow" advTm="8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710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800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323F513-E4C2-4D8C-94DE-141CDCF4E0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1"/>
    </mc:Choice>
    <mc:Fallback xmlns="">
      <p:transition spd="slow" advTm="7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152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43715A0-9107-4887-9972-66B3C9C654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52"/>
    </mc:Choice>
    <mc:Fallback xmlns="">
      <p:transition spd="slow" advTm="7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701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800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20D393F-8F27-4D00-9ABF-14F3269A17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9"/>
    </mc:Choice>
    <mc:Fallback xmlns="">
      <p:transition spd="slow" advTm="8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629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700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A8878A7-50B1-4384-B4AC-10807E49B3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3"/>
    </mc:Choice>
    <mc:Fallback xmlns="">
      <p:transition spd="slow" advTm="8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784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800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C774F67-B3B2-4F02-857A-A69651A06A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7"/>
    </mc:Choice>
    <mc:Fallback xmlns="">
      <p:transition spd="slow" advTm="8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780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800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14536C4-3CC2-4FF5-A841-9472668BB6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5"/>
    </mc:Choice>
    <mc:Fallback xmlns="">
      <p:transition spd="slow" advTm="8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575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600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53D9211-06F6-4E73-B615-C8BD6898E2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81"/>
    </mc:Choice>
    <mc:Fallback xmlns="">
      <p:transition spd="slow" advTm="8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605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700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72E039F-AF86-4652-9503-C32050FE68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87"/>
    </mc:Choice>
    <mc:Fallback xmlns="">
      <p:transition spd="slow" advTm="7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939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FC7CE9D-206A-4B59-98BC-95BE3FB1D3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37"/>
    </mc:Choice>
    <mc:Fallback xmlns="">
      <p:transition spd="slow" advTm="8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121 + …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0415B43-C424-440D-9020-A458654B29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2"/>
    </mc:Choice>
    <mc:Fallback xmlns="">
      <p:transition spd="slow" advTm="7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  <a:latin typeface="Maiandra GD" panose="020E0502030308020204" pitchFamily="34" charset="0"/>
              </a:rPr>
              <a:t>Moslim et sa famille partent en vacances à 300 km de Miramas. Ils ont parcouru, pour l’instant, 218 km.</a:t>
            </a:r>
          </a:p>
          <a:p>
            <a:r>
              <a:rPr lang="fr-FR" sz="54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distance doit encore parcourir Moslim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DB096A0-D285-473A-87E3-8F0545DCF9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00"/>
    </mc:Choice>
    <mc:Fallback xmlns="">
      <p:transition spd="slow" advTm="20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848237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82 km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360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EED69D8-1CA5-49C4-A9A8-7EC47CC25A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52"/>
    </mc:Choice>
    <mc:Fallback xmlns="">
      <p:transition spd="slow" advTm="8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589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600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42013F3-EDA5-4E2C-A266-2CC06F50AE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5"/>
    </mc:Choice>
    <mc:Fallback xmlns="">
      <p:transition spd="slow" advTm="8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222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ED230AC-4FAB-46FD-8AC5-76FFB3974D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9"/>
    </mc:Choice>
    <mc:Fallback xmlns="">
      <p:transition spd="slow" advTm="8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632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700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FE253C1-FD92-4755-A74C-CE8EB2AE07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6"/>
    </mc:Choice>
    <mc:Fallback xmlns="">
      <p:transition spd="slow" advTm="8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254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F331E36-9600-47D5-A6AD-4BB6278F30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8"/>
    </mc:Choice>
    <mc:Fallback xmlns="">
      <p:transition spd="slow" advTm="8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2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5C882BE-4FC6-4062-83CC-D21632E4CE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7"/>
    </mc:Choice>
    <mc:Fallback xmlns="">
      <p:transition spd="slow" advTm="78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970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E656EDD-D65C-4243-A2E7-A039492556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10"/>
    </mc:Choice>
    <mc:Fallback xmlns="">
      <p:transition spd="slow" advTm="8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197</Words>
  <Application>Microsoft Office PowerPoint</Application>
  <PresentationFormat>Affichage à l'écran (4:3)</PresentationFormat>
  <Paragraphs>80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Calculer le complément à la centaine supérieure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144</cp:revision>
  <dcterms:created xsi:type="dcterms:W3CDTF">2013-01-27T09:55:18Z</dcterms:created>
  <dcterms:modified xsi:type="dcterms:W3CDTF">2018-12-17T17:15:30Z</dcterms:modified>
</cp:coreProperties>
</file>