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à la centaine supérieure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888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4E04A3-BC27-4193-970B-652540BE33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6"/>
    </mc:Choice>
    <mc:Fallback xmlns="">
      <p:transition spd="slow" advTm="8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909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7F6FB4E-D667-4A70-8AB9-266ABC1335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7"/>
    </mc:Choice>
    <mc:Fallback xmlns="">
      <p:transition spd="slow" advTm="7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574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F0355B-1CA5-434D-968A-6033A67FE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1"/>
    </mc:Choice>
    <mc:Fallback xmlns="">
      <p:transition spd="slow" advTm="8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285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0A3B6E-BECA-45E3-B9B1-4FD2EC769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2"/>
    </mc:Choice>
    <mc:Fallback xmlns="">
      <p:transition spd="slow" advTm="8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740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261561-DE86-4D38-B632-E62993DDE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1"/>
    </mc:Choice>
    <mc:Fallback xmlns="">
      <p:transition spd="slow" advTm="8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445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039E45-015C-4081-9C24-BD673C9A4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5"/>
    </mc:Choice>
    <mc:Fallback xmlns="">
      <p:transition spd="slow" advTm="8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814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731C1D-BAA8-4634-B85B-3673E4F30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0"/>
    </mc:Choice>
    <mc:Fallback xmlns="">
      <p:transition spd="slow" advTm="8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673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AF21EC-E0A1-4DB3-977A-15755DEEB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7"/>
    </mc:Choice>
    <mc:Fallback xmlns="">
      <p:transition spd="slow" advTm="8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462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40957C-26CA-4FD2-ACC0-27EAF47A2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8"/>
    </mc:Choice>
    <mc:Fallback xmlns="">
      <p:transition spd="slow" advTm="8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26D805-0CE0-4D12-8F8B-00611F8A7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7"/>
    </mc:Choice>
    <mc:Fallback xmlns="">
      <p:transition spd="slow" advTm="7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323 + … = 400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59CCC4-09A1-4677-B84A-C6FD04F9A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9"/>
    </mc:Choice>
    <mc:Fallback xmlns="">
      <p:transition spd="slow" advTm="7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En course longue, Tissaïa doit courir 800 mètres. Pour l’instant, elle a parcouru 760 mètres.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Tissaïa doit-elle encore parcourir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07BC62-C9B9-4D2E-AC56-20E56A687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9"/>
    </mc:Choice>
    <mc:Fallback xmlns="">
      <p:transition spd="slow" advTm="17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254729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 mètres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256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7BCC81-932A-4AE2-A313-88C40E31A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6"/>
    </mc:Choice>
    <mc:Fallback xmlns="">
      <p:transition spd="slow" advTm="8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120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135BCC-AE32-4DFF-9B72-E2647FAC5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3"/>
    </mc:Choice>
    <mc:Fallback xmlns="">
      <p:transition spd="slow" advTm="7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659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513A87-7ADA-4726-B901-0746FD004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0"/>
    </mc:Choice>
    <mc:Fallback xmlns="">
      <p:transition spd="slow" advTm="8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898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9EE1784-A3A3-47BE-9A0F-AEEF2427B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0"/>
    </mc:Choice>
    <mc:Fallback xmlns="">
      <p:transition spd="slow" advTm="8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132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35526B-329D-4DB8-BB0B-F8DA86855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9"/>
    </mc:Choice>
    <mc:Fallback xmlns="">
      <p:transition spd="slow" advTm="7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654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0F5A95-73D4-4235-AE62-B3F33258B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5"/>
    </mc:Choice>
    <mc:Fallback xmlns="">
      <p:transition spd="slow" advTm="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EFBA1F8-4B2A-4B4A-9886-F1214E277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9"/>
    </mc:Choice>
    <mc:Fallback xmlns="">
      <p:transition spd="slow" advTm="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192</Words>
  <Application>Microsoft Office PowerPoint</Application>
  <PresentationFormat>Affichage à l'écran (4:3)</PresentationFormat>
  <Paragraphs>79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Calculer le complément à la centaine supérieure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142</cp:revision>
  <dcterms:created xsi:type="dcterms:W3CDTF">2013-01-27T09:55:18Z</dcterms:created>
  <dcterms:modified xsi:type="dcterms:W3CDTF">2018-12-17T17:13:28Z</dcterms:modified>
</cp:coreProperties>
</file>