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066B11-95D3-4085-8F4F-50DFE66F4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8"/>
    </mc:Choice>
    <mc:Fallback>
      <p:transition spd="slow" advTm="8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17A81F-52BF-43BB-911B-691372266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0"/>
    </mc:Choice>
    <mc:Fallback>
      <p:transition spd="slow" advTm="8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93BD87-8BE2-437D-821B-0860AC30B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9"/>
    </mc:Choice>
    <mc:Fallback>
      <p:transition spd="slow" advTm="8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61E1E4-E776-400F-BB5C-B602CC534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9"/>
    </mc:Choice>
    <mc:Fallback>
      <p:transition spd="slow" advTm="8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DA7CAA-854F-42F0-939E-A31D9F5BE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1"/>
    </mc:Choice>
    <mc:Fallback>
      <p:transition spd="slow" advTm="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9D90B2-F89E-4F00-AD30-822D1B95A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7"/>
    </mc:Choice>
    <mc:Fallback>
      <p:transition spd="slow" advTm="8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B1AE0C-F405-4908-86AC-85858DE98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7"/>
    </mc:Choice>
    <mc:Fallback>
      <p:transition spd="slow" advTm="7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C63134-B8EB-40F0-AC55-9387DA407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3"/>
    </mc:Choice>
    <mc:Fallback>
      <p:transition spd="slow" advTm="7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68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E06B8F-1593-4EB9-A951-B60506BBF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3"/>
    </mc:Choice>
    <mc:Fallback>
      <p:transition spd="slow" advTm="7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8096EC-AC57-4AF9-A24F-AB053B54B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3"/>
    </mc:Choice>
    <mc:Fallback>
      <p:transition spd="slow" advTm="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882FA03-84CB-4CD6-9714-BF2CCBA9F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6"/>
    </mc:Choice>
    <mc:Fallback>
      <p:transition spd="slow" advTm="7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Sakina a emprunté un livre de 100 pages. Elle a lu jusqu’à présent 60 pages.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pages Sakina doit-elle encore lire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BDAF7D-727C-42D8-9D0F-12EA8DD29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89"/>
    </mc:Choice>
    <mc:Fallback>
      <p:transition spd="slow" advTm="16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09144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 pages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57276E-6CF1-4EC4-89B3-11FA1C217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7"/>
    </mc:Choice>
    <mc:Fallback>
      <p:transition spd="slow" advTm="8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F49FF2-B704-4987-97EB-DBCCCF33B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7"/>
    </mc:Choice>
    <mc:Fallback>
      <p:transition spd="slow" advTm="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31670F-44A9-4D09-83E8-EA6ABA3B5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8"/>
    </mc:Choice>
    <mc:Fallback>
      <p:transition spd="slow" advTm="7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79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DF3863-AE28-4912-A9E3-DD44D4326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8"/>
    </mc:Choice>
    <mc:Fallback>
      <p:transition spd="slow" advTm="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807F54-C8B1-4DDD-BEAC-73A9DA7C8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4"/>
    </mc:Choice>
    <mc:Fallback>
      <p:transition spd="slow" advTm="7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048039-DBAE-4B36-8543-B31D8C42E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9"/>
    </mc:Choice>
    <mc:Fallback>
      <p:transition spd="slow" advTm="8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459B3C-AE32-4A4A-9CB3-8DEC14A24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8"/>
    </mc:Choice>
    <mc:Fallback>
      <p:transition spd="slow" advTm="8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188</Words>
  <Application>Microsoft Office PowerPoint</Application>
  <PresentationFormat>Affichage à l'écran (4:3)</PresentationFormat>
  <Paragraphs>72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141</cp:revision>
  <dcterms:created xsi:type="dcterms:W3CDTF">2013-01-27T09:55:18Z</dcterms:created>
  <dcterms:modified xsi:type="dcterms:W3CDTF">2018-10-26T11:01:40Z</dcterms:modified>
</cp:coreProperties>
</file>