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85" d="100"/>
          <a:sy n="85" d="100"/>
        </p:scale>
        <p:origin x="115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15/02/2020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15/02/2020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15/02/2020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15/02/2020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15/02/2020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15/02/2020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15/02/2020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15/02/2020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15/02/2020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15/02/2020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15/02/2020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15/02/2020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Ajouter ou soustraire un décimal à un entier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1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6,71 + 22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97EBC08-9E05-4EC9-AADE-0A17095E11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54"/>
    </mc:Choice>
    <mc:Fallback xmlns="">
      <p:transition spd="slow" advTm="89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10,5 - 5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B0500EA-F05A-4D0D-B97D-03823B1E00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80"/>
    </mc:Choice>
    <mc:Fallback xmlns="">
      <p:transition spd="slow" advTm="76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14,7 - 3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0EA2B2E-847A-41CF-90F1-C4CB50DFAA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54"/>
    </mc:Choice>
    <mc:Fallback xmlns="">
      <p:transition spd="slow" advTm="79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5,6 + 14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1DE8FBD-6785-4A47-8D5D-25AAF46360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52"/>
    </mc:Choice>
    <mc:Fallback xmlns="">
      <p:transition spd="slow" advTm="80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4,4 + 33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1411555-E8A7-4A88-BB4F-4B0063B172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77"/>
    </mc:Choice>
    <mc:Fallback xmlns="">
      <p:transition spd="slow" advTm="81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7,09 - 5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FCC7A96-83B0-4A86-AA3D-AA42C6B763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34"/>
    </mc:Choice>
    <mc:Fallback xmlns="">
      <p:transition spd="slow" advTm="81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8,781 + 2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B50D48E-5AB5-4764-A5CB-06C73FE61D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75"/>
    </mc:Choice>
    <mc:Fallback xmlns="">
      <p:transition spd="slow" advTm="88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26,31 - 6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1AA1B88-AFA1-4B76-BD01-CBCF9A7733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00"/>
    </mc:Choice>
    <mc:Fallback xmlns="">
      <p:transition spd="slow" advTm="8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56,96 + 4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3D19A27-F88C-43EA-9F0C-337F9C8D2A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26"/>
    </mc:Choice>
    <mc:Fallback xmlns="">
      <p:transition spd="slow" advTm="85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7,77 - 7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1FF66BD-E4C8-4941-A1D3-DD6DE10B85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84"/>
    </mc:Choice>
    <mc:Fallback xmlns="">
      <p:transition spd="slow" advTm="8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5,37 + 13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5D00ABA-1559-482F-A438-EE94690F29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12"/>
    </mc:Choice>
    <mc:Fallback xmlns="">
      <p:transition spd="slow" advTm="74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Maiandra GD" panose="020E0502030308020204" pitchFamily="34" charset="0"/>
              </a:rPr>
              <a:t>Romaïssae avait dans sa poche 2,34 €, mais elle a égaré sa pièce de 2 €.</a:t>
            </a:r>
          </a:p>
          <a:p>
            <a:r>
              <a:rPr lang="fr-FR" sz="60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d’argent Romaïssae a-t-elle maintenant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E2D0525-039D-4F75-AB84-35A2196713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32"/>
    </mc:Choice>
    <mc:Fallback xmlns="">
      <p:transition spd="slow" advTm="172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591014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18,37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2,9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2,7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10,47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12,01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7,8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27,41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70,23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28,71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5,5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11,7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19,6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37,4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2,09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10,781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20,31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60,96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0,77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0,34 €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4,9 - 2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29BAA34-9CAA-4B15-8D11-C6B47CCABE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77"/>
    </mc:Choice>
    <mc:Fallback xmlns="">
      <p:transition spd="slow" advTm="7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8,7 - 6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A25B42A-5C1B-41FC-8E25-27CFD8306A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77"/>
    </mc:Choice>
    <mc:Fallback xmlns="">
      <p:transition spd="slow" advTm="73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1,47 + 9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0D8C73C-92BB-4467-9578-B1EA9BEDFD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73"/>
    </mc:Choice>
    <mc:Fallback xmlns="">
      <p:transition spd="slow" advTm="8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7,01 + 5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E51F64C-597F-437F-A7EA-E6EF3D6B6D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43"/>
    </mc:Choice>
    <mc:Fallback xmlns="">
      <p:transition spd="slow" advTm="82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8,8 - 1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6F696F8-A242-4325-83B8-1BFA04DA7A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79"/>
    </mc:Choice>
    <mc:Fallback xmlns="">
      <p:transition spd="slow" advTm="71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7,41 + 20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7C07567-2366-4EA5-BF88-81BFCAA4C7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33"/>
    </mc:Choice>
    <mc:Fallback xmlns="">
      <p:transition spd="slow" advTm="8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90,23 - 20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6B3125D-7BC0-4FA4-994A-2E27B41BB5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80"/>
    </mc:Choice>
    <mc:Fallback xmlns="">
      <p:transition spd="slow" advTm="8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154</Words>
  <Application>Microsoft Office PowerPoint</Application>
  <PresentationFormat>Affichage à l'écran (4:3)</PresentationFormat>
  <Paragraphs>62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Ajouter ou soustraire un décimal à un entier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145</cp:revision>
  <dcterms:created xsi:type="dcterms:W3CDTF">2013-01-27T09:55:18Z</dcterms:created>
  <dcterms:modified xsi:type="dcterms:W3CDTF">2020-02-15T07:15:12Z</dcterms:modified>
</cp:coreProperties>
</file>