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ou soustraire des décimaux inférieurs à 10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3,8 + 4,7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105DAB-2128-4B8A-9603-E217E1F283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4"/>
    </mc:Choice>
    <mc:Fallback>
      <p:transition spd="slow" advTm="8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 + 0,6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2D0B554-BA08-4951-9330-D9A662BCE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6"/>
    </mc:Choice>
    <mc:Fallback>
      <p:transition spd="slow" advTm="8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3,1 - 1,7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3D0F388-4A65-4C7A-8307-0558ED11FA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8"/>
    </mc:Choice>
    <mc:Fallback>
      <p:transition spd="slow" advTm="8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2,5 + 4,5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66C0B3C-5420-4E45-B250-5CB246A69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4"/>
    </mc:Choice>
    <mc:Fallback>
      <p:transition spd="slow" advTm="8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4,7 - 2,8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A0CC21-5738-4E77-A7B9-F33D25327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0"/>
    </mc:Choice>
    <mc:Fallback>
      <p:transition spd="slow" advTm="8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3,3 - 1,8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59E6D39-AF50-4764-B24F-137E53E17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0"/>
    </mc:Choice>
    <mc:Fallback>
      <p:transition spd="slow" advTm="8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4,8 + 1,4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94FB1B-4CE2-4E3B-9B3C-BD8F7971E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4"/>
    </mc:Choice>
    <mc:Fallback>
      <p:transition spd="slow" advTm="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1,8 - 0,9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8CC242-79DD-450B-A856-8777AC5C1D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61"/>
    </mc:Choice>
    <mc:Fallback>
      <p:transition spd="slow" advTm="7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2,8 + 1,7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CC48977-F297-4CA3-A1F0-CDD272223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4"/>
    </mc:Choice>
    <mc:Fallback>
      <p:transition spd="slow" advTm="8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3,4 - 1,8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0C111A-9A38-4BD5-801C-C137DC953B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9"/>
    </mc:Choice>
    <mc:Fallback>
      <p:transition spd="slow" advTm="7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 + 1,2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A12A02-03C7-4A38-A48E-B7ACE1F255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9"/>
    </mc:Choice>
    <mc:Fallback>
      <p:transition spd="slow" advTm="7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Mélissa trace un segment de 8,9 cm, puis en gomme 2,7 cm.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est la longueur du segment de Mélissa à présent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0A3B7E-ECCA-413E-8C96-22CFFE6A15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50"/>
    </mc:Choice>
    <mc:Fallback>
      <p:transition spd="slow" advTm="19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9759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6,2 cm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3,8 + 3,8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96868F0-80C7-4939-A30C-23655B5CF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8"/>
    </mc:Choice>
    <mc:Fallback>
      <p:transition spd="slow" advTm="8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2,7 - 1,9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5C5E26-0321-4E9F-9663-3155E787E5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84"/>
    </mc:Choice>
    <mc:Fallback>
      <p:transition spd="slow" advTm="8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2,9 + 3,6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57C2B6-745C-4B04-B7EA-D8142D6A3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1"/>
    </mc:Choice>
    <mc:Fallback>
      <p:transition spd="slow" advTm="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5,4 - 1,4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249AE4-1D83-455B-A713-ED5892802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6"/>
    </mc:Choice>
    <mc:Fallback>
      <p:transition spd="slow" advTm="7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7,8 - 1,9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9062F94-802D-4D52-B4B0-46F564888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33"/>
    </mc:Choice>
    <mc:Fallback>
      <p:transition spd="slow" advTm="8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7,8 + 3,5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ACD5B4D-9DBB-42EE-B150-CA03BC30DD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2"/>
    </mc:Choice>
    <mc:Fallback>
      <p:transition spd="slow" advTm="8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5,9 - 1,7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75C4D3-54F0-4216-B75C-666B03D371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5"/>
    </mc:Choice>
    <mc:Fallback>
      <p:transition spd="slow" advTm="82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155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ou soustraire des décimaux inférieurs à 10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156</cp:revision>
  <dcterms:created xsi:type="dcterms:W3CDTF">2013-01-27T09:55:18Z</dcterms:created>
  <dcterms:modified xsi:type="dcterms:W3CDTF">2020-08-09T11:44:27Z</dcterms:modified>
</cp:coreProperties>
</file>