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soustraire des décimaux inférieurs à 10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 + 7,6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19F3EB-23DC-447E-B84F-3CFB7A749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2"/>
    </mc:Choice>
    <mc:Fallback>
      <p:transition spd="slow" advTm="8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3,5 + 6,2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D0F72C-A30F-4D3B-9E00-80387383A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9"/>
    </mc:Choice>
    <mc:Fallback>
      <p:transition spd="slow" advTm="8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4,2 - 0,8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87320D-5A5B-43FE-A6D7-E7A93B3E5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3"/>
    </mc:Choice>
    <mc:Fallback>
      <p:transition spd="slow" advTm="8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8,7 + 0,9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88191D-B479-464D-89FC-C9B82DD2F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4"/>
    </mc:Choice>
    <mc:Fallback>
      <p:transition spd="slow" advTm="8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5,1 - 2,3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399A27-4A24-40DE-9900-062645406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8"/>
    </mc:Choice>
    <mc:Fallback>
      <p:transition spd="slow" advTm="8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4,1 - 0,5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382FC8-4B6B-45F0-8813-8C28E82F9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1"/>
    </mc:Choice>
    <mc:Fallback>
      <p:transition spd="slow" advTm="8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+ 2,3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1A0E88-BCE7-44EF-99B7-BCA5DBA12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6"/>
    </mc:Choice>
    <mc:Fallback>
      <p:transition spd="slow" advTm="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5,2 - 2,6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915846-5BAD-430D-BB67-9F6C59023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4"/>
    </mc:Choice>
    <mc:Fallback>
      <p:transition spd="slow" advTm="8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3,5 + 3,5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B33D26-4E3A-4ED4-9AD4-5D2905588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7"/>
    </mc:Choice>
    <mc:Fallback>
      <p:transition spd="slow" advTm="8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2,9 - 1,8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2EF2E1-472B-44B9-9A72-C98E477DA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0"/>
    </mc:Choice>
    <mc:Fallback>
      <p:transition spd="slow" advTm="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3,9 + 2,2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C783B9-8FD6-4F1D-9D5A-CD9058929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0"/>
    </mc:Choice>
    <mc:Fallback>
      <p:transition spd="slow" advTm="8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En allant à la boulangerie, Shaïma avait 2,5 €. Elle a dépensé 0,8 €.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Shaïma possède-t-elle encore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03A8E2-9489-4CD0-BDCF-43FD922A4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42"/>
    </mc:Choice>
    <mc:Fallback>
      <p:transition spd="slow" advTm="18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17395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1,7 €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 + 4,4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3F2981-25DE-400B-8C96-FDAF3A1489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7"/>
    </mc:Choice>
    <mc:Fallback>
      <p:transition spd="slow" advTm="8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3,6 - 1,4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76ADC3-8644-4A82-BA2F-555DB16C8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2"/>
    </mc:Choice>
    <mc:Fallback>
      <p:transition spd="slow" advTm="8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+ 1,5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FE8EF3-18DA-4E59-99D9-EBDEB5D45C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1"/>
    </mc:Choice>
    <mc:Fallback>
      <p:transition spd="slow" advTm="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7,8 - 0,9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9FD006-0C7B-4535-91A2-719420538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4"/>
    </mc:Choice>
    <mc:Fallback>
      <p:transition spd="slow" advTm="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5,5 - 2,5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099F0A-DD69-4A6D-97F1-D6BDB53B1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7"/>
    </mc:Choice>
    <mc:Fallback>
      <p:transition spd="slow" advTm="8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2,7 + 2,7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B2B3EF-11C9-4975-B431-846CE3534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8"/>
    </mc:Choice>
    <mc:Fallback>
      <p:transition spd="slow" advTm="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3,1 - 0,2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01D2ED-16EF-450B-A7DA-91D76B438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3"/>
    </mc:Choice>
    <mc:Fallback>
      <p:transition spd="slow" advTm="8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153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ou soustraire des décimaux inférieurs à 10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154</cp:revision>
  <dcterms:created xsi:type="dcterms:W3CDTF">2013-01-27T09:55:18Z</dcterms:created>
  <dcterms:modified xsi:type="dcterms:W3CDTF">2020-08-09T11:34:22Z</dcterms:modified>
</cp:coreProperties>
</file>