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8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Ajouter des dizaines, des centaines à un nombre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Défi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288 + 70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3D1A4C2-3B4E-494E-8392-760029CA9A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98"/>
    </mc:Choice>
    <mc:Fallback xmlns="">
      <p:transition spd="slow" advTm="8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4 185 + 400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50E5CD7-897C-409B-9F28-59BA501E2B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8"/>
    </mc:Choice>
    <mc:Fallback xmlns="">
      <p:transition spd="slow" advTm="8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2 012 + 300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3258481-A8E7-447B-ACF0-F6F3ADD1C4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4"/>
    </mc:Choice>
    <mc:Fallback xmlns="">
      <p:transition spd="slow" advTm="78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564 + 60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0282DB0-3741-4986-9A18-8EC883C299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16"/>
    </mc:Choice>
    <mc:Fallback xmlns="">
      <p:transition spd="slow" advTm="83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878 + 30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83F1AAE-40F0-4B61-A75E-3AC67ECB36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22"/>
    </mc:Choice>
    <mc:Fallback xmlns="">
      <p:transition spd="slow" advTm="87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2 145 + 700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3563FF3-C3DF-4F09-B393-282AA0250F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30"/>
    </mc:Choice>
    <mc:Fallback xmlns="">
      <p:transition spd="slow" advTm="9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448 + 90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AB54478-47FC-4FD9-AF7E-4828271EE1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55"/>
    </mc:Choice>
    <mc:Fallback xmlns="">
      <p:transition spd="slow" advTm="8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963 + 200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16526CD-61B0-4BE2-970B-5C3BF80997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19"/>
    </mc:Choice>
    <mc:Fallback xmlns="">
      <p:transition spd="slow" advTm="8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785 + 20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DCA8FCF-1E92-4EEF-8E86-A4F038CAF0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24"/>
    </mc:Choice>
    <mc:Fallback xmlns="">
      <p:transition spd="slow" advTm="8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5 123 + 400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146CCA0-2EF5-471B-8AB5-2219CF442D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83"/>
    </mc:Choice>
    <mc:Fallback xmlns="">
      <p:transition spd="slow" advTm="87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233 + 60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CFF8B72-9318-42A3-88F9-D6DBD87285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45"/>
    </mc:Choice>
    <mc:Fallback xmlns="">
      <p:transition spd="slow" advTm="8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70C0"/>
                </a:solidFill>
                <a:latin typeface="Maiandra GD" panose="020E0502030308020204" pitchFamily="34" charset="0"/>
              </a:rPr>
              <a:t>Hier, Tissaïa avait lu 124 pages de son roman. Ce matin, elle en </a:t>
            </a:r>
            <a:r>
              <a:rPr lang="fr-FR" sz="5400">
                <a:solidFill>
                  <a:srgbClr val="0070C0"/>
                </a:solidFill>
                <a:latin typeface="Maiandra GD" panose="020E0502030308020204" pitchFamily="34" charset="0"/>
              </a:rPr>
              <a:t>a lu </a:t>
            </a:r>
            <a:r>
              <a:rPr lang="fr-FR" sz="5400" dirty="0">
                <a:solidFill>
                  <a:srgbClr val="0070C0"/>
                </a:solidFill>
                <a:latin typeface="Maiandra GD" panose="020E0502030308020204" pitchFamily="34" charset="0"/>
              </a:rPr>
              <a:t>30 de plus.</a:t>
            </a:r>
          </a:p>
          <a:p>
            <a:r>
              <a:rPr lang="fr-FR" sz="54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Tissaïa a-t-elle lu de pages de son roman à présent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411A22B-7BDB-45A2-A86F-CBB4966172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03"/>
    </mc:Choice>
    <mc:Fallback xmlns="">
      <p:transition spd="slow" advTm="20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752" y="2321005"/>
            <a:ext cx="9036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C’est fini !</a:t>
            </a:r>
          </a:p>
        </p:txBody>
      </p:sp>
    </p:spTree>
    <p:extLst>
      <p:ext uri="{BB962C8B-B14F-4D97-AF65-F5344CB8AC3E}">
        <p14:creationId xmlns:p14="http://schemas.microsoft.com/office/powerpoint/2010/main" val="136254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4 578 + 600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6308D45-FD0E-4E12-97F2-5A8AFA128C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74"/>
    </mc:Choice>
    <mc:Fallback xmlns="">
      <p:transition spd="slow" advTm="93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9 456 + 300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01EC609-950F-4631-A2F8-54F4E67AA3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14"/>
    </mc:Choice>
    <mc:Fallback xmlns="">
      <p:transition spd="slow" advTm="8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478 + 30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99AE97D-BCA1-4718-B2EB-ABB99A4BF1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86"/>
    </mc:Choice>
    <mc:Fallback xmlns="">
      <p:transition spd="slow" advTm="8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2 456 + 40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F442EE6-C4BC-4151-A814-FA5E89BFA5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47"/>
    </mc:Choice>
    <mc:Fallback xmlns="">
      <p:transition spd="slow" advTm="97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5 631 + 800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3078A32-DEE0-4C14-91C4-F8CF421B2C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81"/>
    </mc:Choice>
    <mc:Fallback xmlns="">
      <p:transition spd="slow" advTm="8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851 + 50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364A80D-DDF1-4B2F-9A82-6597A8BB45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9"/>
    </mc:Choice>
    <mc:Fallback xmlns="">
      <p:transition spd="slow" advTm="7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223 + 700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9A30955-0927-4164-8977-E440E3A720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1"/>
    </mc:Choice>
    <mc:Fallback xmlns="">
      <p:transition spd="slow" advTm="8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152</Words>
  <Application>Microsoft Office PowerPoint</Application>
  <PresentationFormat>Affichage à l'écran (4:3)</PresentationFormat>
  <Paragraphs>43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Ajouter des dizaines, des centaines à un nombre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151</cp:revision>
  <dcterms:created xsi:type="dcterms:W3CDTF">2013-01-27T09:55:18Z</dcterms:created>
  <dcterms:modified xsi:type="dcterms:W3CDTF">2019-01-27T06:52:39Z</dcterms:modified>
</cp:coreProperties>
</file>