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des dizaines, des centaines à un nombre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589 + 30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51E891-5351-4DC6-987D-2DF95393D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2 651 + 800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BBDA2A-98EB-41D4-AE9D-401656DBE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4"/>
    </mc:Choice>
    <mc:Fallback xmlns="">
      <p:transition spd="slow" advTm="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1 803 + 200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572F9E-602E-4B28-8785-D9FEC1A93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6"/>
    </mc:Choice>
    <mc:Fallback xmlns="">
      <p:transition spd="slow" advTm="7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789 + 10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8DEABA-885A-4213-BF87-9C94B46CF2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9"/>
    </mc:Choice>
    <mc:Fallback xmlns="">
      <p:transition spd="slow" advTm="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4 756 + 50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825DAE-E914-4A21-AD5C-93125EAB0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2"/>
    </mc:Choice>
    <mc:Fallback xmlns="">
      <p:transition spd="slow" advTm="9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1 545 + 400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E9DF35-35F3-4901-A035-B691A7E3A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1"/>
    </mc:Choice>
    <mc:Fallback xmlns="">
      <p:transition spd="slow" advTm="8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3 251 + 30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C07678-7E1F-4B18-981C-D9CC4AD5B5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3"/>
    </mc:Choice>
    <mc:Fallback xmlns="">
      <p:transition spd="slow" advTm="8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596 + 400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9E448F-6F28-4C90-BA7D-3AEA1016F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8"/>
    </mc:Choice>
    <mc:Fallback xmlns="">
      <p:transition spd="slow" advTm="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2 019 + 60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8DC1B2-52E7-4C61-9687-B26FE13520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"/>
    </mc:Choice>
    <mc:Fallback xmlns="">
      <p:transition spd="slow" advTm="7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5 487 + 300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DA6FA6-81F5-4834-A583-CCF24CFDE4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6"/>
    </mc:Choice>
    <mc:Fallback xmlns="">
      <p:transition spd="slow" advTm="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79 + 70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BA27D8-6783-4DA8-A69C-E3AA4FAF3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0"/>
    </mc:Choice>
    <mc:Fallback xmlns="">
      <p:transition spd="slow" advTm="8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Quand elle vient à l’école, Yasmine marche d’abord 578 m, se repose un peu puis parcourt 70 m.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Yasmine parcourt-elle quand elle vient à l’école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756198-1B45-4413-BDC9-83DC67009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9"/>
    </mc:Choice>
    <mc:Fallback xmlns="">
      <p:transition spd="slow" advTm="2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7912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2 930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5 075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9 032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619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3 451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2 003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4 806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1 945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3 281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2 079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5 787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648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2 130 + 800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BF3393-D121-4354-86F1-81732D76B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5"/>
    </mc:Choice>
    <mc:Fallback xmlns="">
      <p:transition spd="slow" advTm="7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4 875 + 200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B201B2-D78E-4C59-A42B-7ED57E39E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3"/>
    </mc:Choice>
    <mc:Fallback xmlns="">
      <p:transition spd="slow" advTm="9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714 + 60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1A3CFA-7314-4237-9166-0F5FC2D70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 + 90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07FC6C-B883-4975-96D8-D563DC09D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"/>
    </mc:Choice>
    <mc:Fallback xmlns="">
      <p:transition spd="slow" advTm="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8 632 + 600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114E45-CD4C-4F3C-B5E7-384A5493D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6"/>
    </mc:Choice>
    <mc:Fallback xmlns="">
      <p:transition spd="slow" advTm="8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584 + 30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09BFB3-BD41-4E07-B108-CAE92B256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9"/>
    </mc:Choice>
    <mc:Fallback xmlns="">
      <p:transition spd="slow" advTm="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474 + 200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A229AF-0E09-452B-B0B5-DFB107C949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0"/>
    </mc:Choice>
    <mc:Fallback xmlns="">
      <p:transition spd="slow" advTm="8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182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des dizaines, des centaines à un nombre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2021-03-06T07:50:46Z</dcterms:modified>
</cp:coreProperties>
</file>