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des dizaines, des centaines à un nombre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841 + 90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DC6B8E-EAC1-4DA6-80B1-4A0B6043D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6"/>
    </mc:Choice>
    <mc:Fallback>
      <p:transition spd="slow" advTm="8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5 487 + 300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9D6F77-CCCF-4EA7-9019-07575019EA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7"/>
    </mc:Choice>
    <mc:Fallback>
      <p:transition spd="slow" advTm="8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749 + 700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DC7A0D-952D-40BC-B61E-7B035A4B4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9"/>
    </mc:Choice>
    <mc:Fallback>
      <p:transition spd="slow" advTm="8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187 + 80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973584-70DE-40A1-9F58-42D02BBF3A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0"/>
    </mc:Choice>
    <mc:Fallback>
      <p:transition spd="slow" advTm="7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2 356 + 40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6AB6C1-5610-49A1-9E14-90651B2E5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7"/>
    </mc:Choice>
    <mc:Fallback>
      <p:transition spd="slow" advTm="8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478 + 800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762686-B22E-424F-A3E3-DA16DD663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7"/>
    </mc:Choice>
    <mc:Fallback>
      <p:transition spd="slow" advTm="8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166 + 40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9981D0D-0B10-483A-B006-B8E863285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4"/>
    </mc:Choice>
    <mc:Fallback>
      <p:transition spd="slow" advTm="7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578 + 900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8C1D04-BBF0-44F2-8FF8-6DE98248C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9"/>
    </mc:Choice>
    <mc:Fallback>
      <p:transition spd="slow" advTm="8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542 + 10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17BA6B-9AE7-4981-935B-F8951BAD6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0"/>
    </mc:Choice>
    <mc:Fallback>
      <p:transition spd="slow" advTm="7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2 341 + 900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A1925E-26D8-4678-9032-8B89C7C32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2"/>
    </mc:Choice>
    <mc:Fallback>
      <p:transition spd="slow" advTm="8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512 + 80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528620-066D-4844-BC21-1DAC6E47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6"/>
    </mc:Choice>
    <mc:Fallback>
      <p:transition spd="slow" advTm="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Il y a deux ans, Adam mesurait 124 cm. Depuis, il a grandi de 20 cm.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Adam mesure-t-il maintenant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ED0E53-9493-4B67-AA40-6EDCA55DD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40"/>
    </mc:Choice>
    <mc:Fallback>
      <p:transition spd="slow" advTm="18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68625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2 914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2 050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1 724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5 787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1 449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267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2 396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1 278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1 478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3 241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144 cm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4 500 + 500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893AB88-A7A9-4C34-9995-41E80FCFB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2"/>
    </mc:Choice>
    <mc:Fallback>
      <p:transition spd="slow" advTm="8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2 314 + 600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8E371B-D3A0-4FFD-9FED-6E85B47038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9"/>
    </mc:Choice>
    <mc:Fallback>
      <p:transition spd="slow" advTm="8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 + 60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0BED991-B609-426D-9F18-9EC3C6130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3"/>
    </mc:Choice>
    <mc:Fallback>
      <p:transition spd="slow" advTm="8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854 + 70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687568-8BBD-48BA-872D-4C67773D8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0"/>
    </mc:Choice>
    <mc:Fallback>
      <p:transition spd="slow" advTm="8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1 850 + 200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D5B105-26D7-4FC4-A5B9-77D48B7EA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8"/>
    </mc:Choice>
    <mc:Fallback>
      <p:transition spd="slow" advTm="8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684 + 40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FAC090-48F0-416F-B63E-26B5B372E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9"/>
    </mc:Choice>
    <mc:Fallback>
      <p:transition spd="slow" advTm="7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1 524 + 200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2EEFC8-72B2-4008-846F-AA279229C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9"/>
    </mc:Choice>
    <mc:Fallback>
      <p:transition spd="slow" advTm="7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173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des dizaines, des centaines à un nombre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2019-01-26T16:36:40Z</dcterms:modified>
</cp:coreProperties>
</file>