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des décimaux (inférieurs à 10)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9,2 + 1,9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4586EA-7DE4-4BAF-83E3-390B01ED2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2"/>
    </mc:Choice>
    <mc:Fallback>
      <p:transition spd="slow" advTm="8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+ 3,7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A56AFF-CF2E-44C2-9E7B-E5BEF26EB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1"/>
    </mc:Choice>
    <mc:Fallback>
      <p:transition spd="slow" advTm="8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5,3 + 1,9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6E177D-2B33-49B5-8750-573B9362C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4"/>
    </mc:Choice>
    <mc:Fallback>
      <p:transition spd="slow" advTm="8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+ 5,2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82FAAD-9E83-467F-B76C-C845CDEBC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4"/>
    </mc:Choice>
    <mc:Fallback>
      <p:transition spd="slow" advTm="8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1,4 + 0,5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97CDF2-2045-47A3-8BCA-6EFC62573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3"/>
    </mc:Choice>
    <mc:Fallback>
      <p:transition spd="slow" advTm="8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2,5 + 2,5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A384B7-ADD2-477F-8D51-3A332F92B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8"/>
    </mc:Choice>
    <mc:Fallback>
      <p:transition spd="slow" advTm="8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7,9 + 2,4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6DED24-ABED-45C2-8536-F3FDA25E2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1"/>
    </mc:Choice>
    <mc:Fallback>
      <p:transition spd="slow" advTm="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0,5 + 0,6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39822C-0284-475E-B088-300B1D031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2"/>
    </mc:Choice>
    <mc:Fallback>
      <p:transition spd="slow" advTm="8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5,7 + 3,9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9C1C8D-1642-48ED-92D4-E0C0475E2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8"/>
    </mc:Choice>
    <mc:Fallback>
      <p:transition spd="slow" advTm="8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8,7 + 2,3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0C299C-F722-44E2-91A0-F891A3F23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2"/>
    </mc:Choice>
    <mc:Fallback>
      <p:transition spd="slow" advTm="8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 + 1,5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350896-19CF-472F-9E49-3C9749D1B1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1"/>
    </mc:Choice>
    <mc:Fallback>
      <p:transition spd="slow" advTm="8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Hemma a tracé un segment de 5,4 cm, puis l’a prolongé de 4,8 cm.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est maintenant la longueur du segment d’Hemma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E04BFF-DB32-4BCF-ABDC-33BD4C773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57"/>
    </mc:Choice>
    <mc:Fallback>
      <p:transition spd="slow" advTm="1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9492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10,2 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2,6 + 2,6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94DDEF-E644-453F-841C-2E1B4231B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6"/>
    </mc:Choice>
    <mc:Fallback>
      <p:transition spd="slow" advTm="7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5,1 + 3,6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BCA0DD-7DC8-47A0-BFDF-44BB9F957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8"/>
    </mc:Choice>
    <mc:Fallback>
      <p:transition spd="slow" advTm="7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1,8 + 1,2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A9505A-D872-4BAC-B325-8B5E12D7E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6"/>
    </mc:Choice>
    <mc:Fallback>
      <p:transition spd="slow" advTm="8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 + 2,6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E17073-38A1-46A2-BABD-E8F315B54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2"/>
    </mc:Choice>
    <mc:Fallback>
      <p:transition spd="slow" advTm="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4,6 + 3,3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134BEC-9E7A-4E74-8AFD-CB99DBB27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9"/>
    </mc:Choice>
    <mc:Fallback>
      <p:transition spd="slow" advTm="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+ 0,3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2C67F3-79C6-403E-ABFD-F8A563EA8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5"/>
    </mc:Choice>
    <mc:Fallback>
      <p:transition spd="slow" advTm="8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6,5 + 2,5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C9D0A1-315B-4E36-9F53-8A4A341BA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9"/>
    </mc:Choice>
    <mc:Fallback>
      <p:transition spd="slow" advTm="8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155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des décimaux (inférieurs à 10)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2019-04-20T12:26:38Z</dcterms:modified>
</cp:coreProperties>
</file>