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9, 19, 29, 39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203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57B465-1F7A-46D1-83EC-2376B0885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6"/>
    </mc:Choice>
    <mc:Fallback>
      <p:transition spd="slow" advTm="8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DB5D74-4842-4520-8E79-2EF7457E2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9"/>
    </mc:Choice>
    <mc:Fallback>
      <p:transition spd="slow" advTm="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EAF9DC-CD56-4D48-B382-017E664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2"/>
    </mc:Choice>
    <mc:Fallback>
      <p:transition spd="slow" advTm="8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809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A90FC9-10BF-40A1-B700-979E016DD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6"/>
    </mc:Choice>
    <mc:Fallback>
      <p:transition spd="slow" advTm="8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236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18B9DC-53DB-405C-8CDD-B47C43705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5"/>
    </mc:Choice>
    <mc:Fallback>
      <p:transition spd="slow" advTm="8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478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0B0989-A532-4AEE-8275-430E36D4A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7"/>
    </mc:Choice>
    <mc:Fallback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325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F0D40D-FDD0-4682-9319-45556EA1ED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2"/>
    </mc:Choice>
    <mc:Fallback>
      <p:transition spd="slow" advTm="8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4B6866-5361-462B-9B18-0ED3EEBE6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9"/>
    </mc:Choice>
    <mc:Fallback>
      <p:transition spd="slow" advTm="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638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9035E3-F142-4F71-95DE-4F9F5CB6D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9"/>
    </mc:Choice>
    <mc:Fallback>
      <p:transition spd="slow" advTm="8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174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A96563-3444-4224-930F-B5A547130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4"/>
    </mc:Choice>
    <mc:Fallback>
      <p:transition spd="slow" advTm="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337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4FFB0A-1CEA-4966-83F8-D6372DC50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8"/>
    </mc:Choice>
    <mc:Fallback>
      <p:transition spd="slow" advTm="9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Depuis l’an dernier, Ines a grandi de 9 cm. Elle mesurait 1 m 29.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Ines mesure-t-elle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F9F71D-3E19-40C9-A9C3-370AB1C6D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16"/>
    </mc:Choice>
    <mc:Fallback>
      <p:transition spd="slow" advTm="16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814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F99622-55A6-41A3-9145-B95799D9C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4"/>
    </mc:Choice>
    <mc:Fallback>
      <p:transition spd="slow" advTm="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411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8A1387-7B9A-4158-8BD0-041E33CE5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7"/>
    </mc:Choice>
    <mc:Fallback>
      <p:transition spd="slow" advTm="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107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C0C059-6831-4447-9746-F15B1263E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6"/>
    </mc:Choice>
    <mc:Fallback>
      <p:transition spd="slow" advTm="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745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C36A80-9135-4135-8717-956E1B672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0"/>
    </mc:Choice>
    <mc:Fallback>
      <p:transition spd="slow" advTm="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458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0E9700-E5A5-4475-9040-388BDFC56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9"/>
    </mc:Choice>
    <mc:Fallback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235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399D79-9394-4980-9CEF-6D5E7379C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3"/>
    </mc:Choice>
    <mc:Fallback>
      <p:transition spd="slow" advTm="9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564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1B8FAB-A5B2-4530-8593-C18B990A9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8"/>
    </mc:Choice>
    <mc:Fallback>
      <p:transition spd="slow" advTm="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131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9, 19, 29, 39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2018-10-24T15:16:30Z</dcterms:modified>
</cp:coreProperties>
</file>