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Ajouter 9, 19, 29, 39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2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874 + 19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A52022A-B385-4463-B6ED-6CDC79A1F5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17"/>
    </mc:Choice>
    <mc:Fallback>
      <p:transition spd="slow" advTm="94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19 + 9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FB3A727-F4AB-4451-87B6-6AE7227B5A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23"/>
    </mc:Choice>
    <mc:Fallback>
      <p:transition spd="slow" advTm="7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745 + 39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4A4E8EE-83EC-4BFD-9F38-9DA1E64982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85"/>
    </mc:Choice>
    <mc:Fallback>
      <p:transition spd="slow" advTm="9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901 + 29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1C3662E-8E20-47F5-B0F5-D731E9B5C2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08"/>
    </mc:Choice>
    <mc:Fallback>
      <p:transition spd="slow" advTm="8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774 + 19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227DAA8-5127-4EB3-AFA6-782A938F66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06"/>
    </mc:Choice>
    <mc:Fallback>
      <p:transition spd="slow" advTm="93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654 + 9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548A0BA-9ADB-42B1-9419-C36CDE732C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82"/>
    </mc:Choice>
    <mc:Fallback>
      <p:transition spd="slow" advTm="84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220 + 39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98B0092-A65C-43C0-90BF-2484F0B3DC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71"/>
    </mc:Choice>
    <mc:Fallback>
      <p:transition spd="slow" advTm="83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307 + 29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D7869CF-56AA-4903-BA1C-FEA75DE787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17"/>
    </mc:Choice>
    <mc:Fallback>
      <p:transition spd="slow" advTm="8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809 + 19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3F27934-63B4-43F2-B42F-3A9673E5AD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15"/>
    </mc:Choice>
    <mc:Fallback>
      <p:transition spd="slow" advTm="8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449 + 9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404A918-027A-40AA-ABBD-D53F8E2631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06"/>
    </mc:Choice>
    <mc:Fallback>
      <p:transition spd="slow" advTm="83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303 + 19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91622F3-C8EA-4175-9DD7-44E1430104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92"/>
    </mc:Choice>
    <mc:Fallback>
      <p:transition spd="slow" advTm="84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70C0"/>
                </a:solidFill>
                <a:latin typeface="Maiandra GD" panose="020E0502030308020204" pitchFamily="34" charset="0"/>
              </a:rPr>
              <a:t>Hemma a lu 85 pages de son livre. Il lui en manque 29 pour le terminer.</a:t>
            </a:r>
          </a:p>
          <a:p>
            <a:r>
              <a:rPr lang="fr-FR" sz="54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le livre d’Hemma compte-t-il de pages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5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85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184199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494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747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555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334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853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131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893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784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793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663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259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336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828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458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114 pages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485 + 9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65D97FA-531F-469A-8B7E-5977988D3B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29"/>
    </mc:Choice>
    <mc:Fallback>
      <p:transition spd="slow" advTm="8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708 + 39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916FF5E-C270-43BB-BA8B-5C53D745C6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42"/>
    </mc:Choice>
    <mc:Fallback>
      <p:transition spd="slow" advTm="85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526 + 29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A941EFE-6930-4C86-92E7-B374CC437C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51"/>
    </mc:Choice>
    <mc:Fallback>
      <p:transition spd="slow" advTm="83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487 + 19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B88F18B-4DAB-4FB0-9D6B-E957C975C9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34"/>
    </mc:Choice>
    <mc:Fallback>
      <p:transition spd="slow" advTm="9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325 + 9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13FD537-70BF-46DF-8574-76B74DE84B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39"/>
    </mc:Choice>
    <mc:Fallback>
      <p:transition spd="slow" advTm="8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814 + 39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14DEBFC-E60F-4F16-88B5-16F25DB816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49"/>
    </mc:Choice>
    <mc:Fallback>
      <p:transition spd="slow" advTm="88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102 + 29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FB7C991-D5F5-45A4-A98E-62338DC380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30"/>
    </mc:Choice>
    <mc:Fallback>
      <p:transition spd="slow" advTm="8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156</Words>
  <Application>Microsoft Office PowerPoint</Application>
  <PresentationFormat>Affichage à l'écran (4:3)</PresentationFormat>
  <Paragraphs>62</Paragraphs>
  <Slides>21</Slides>
  <Notes>0</Notes>
  <HiddenSlides>0</HiddenSlides>
  <MMClips>18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Ajouter 9, 19, 29, 39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146</cp:revision>
  <dcterms:created xsi:type="dcterms:W3CDTF">2013-01-27T09:55:18Z</dcterms:created>
  <dcterms:modified xsi:type="dcterms:W3CDTF">2018-10-24T15:05:17Z</dcterms:modified>
</cp:coreProperties>
</file>