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3, de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39CAE7-CF33-413B-B28F-D77755C9C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3"/>
    </mc:Choice>
    <mc:Fallback xmlns="">
      <p:transition spd="slow" advTm="10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6F97BB-2F03-482C-BD7C-6D17A139A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7"/>
    </mc:Choice>
    <mc:Fallback xmlns="">
      <p:transition spd="slow" advTm="10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A39E8D-6EA1-47DB-BD8C-C88199C4C2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0"/>
    </mc:Choice>
    <mc:Fallback xmlns="">
      <p:transition spd="slow" advTm="10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C8793D-B04A-4F3F-9B02-0B0D03F59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4"/>
    </mc:Choice>
    <mc:Fallback xmlns="">
      <p:transition spd="slow" advTm="11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36B60BF-DE3D-478C-B3CA-C032910DF5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0"/>
    </mc:Choice>
    <mc:Fallback xmlns="">
      <p:transition spd="slow" advTm="9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A69C7A-5E1A-4512-A697-36A804790C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1"/>
    </mc:Choice>
    <mc:Fallback xmlns="">
      <p:transition spd="slow" advTm="10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2CC9828-6A9E-40AE-AA80-EB4FF31B0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5"/>
    </mc:Choice>
    <mc:Fallback xmlns="">
      <p:transition spd="slow" advTm="10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7548F0-9389-4098-80EE-A93E5C44E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5"/>
    </mc:Choice>
    <mc:Fallback xmlns="">
      <p:transition spd="slow" advTm="11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298C8A-BAA5-4F6A-BCF8-A4A149837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8"/>
    </mc:Choice>
    <mc:Fallback xmlns="">
      <p:transition spd="slow" advTm="10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662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0CB33C-CB10-4B9E-8642-EBDF7E4D9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0"/>
    </mc:Choice>
    <mc:Fallback xmlns="">
      <p:transition spd="slow" advTm="11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9C89F3-CDC0-4A9E-B7F7-CA9CFCF36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8"/>
    </mc:Choice>
    <mc:Fallback xmlns="">
      <p:transition spd="slow" advTm="9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Sur la plage, Chaïmae et ses 2 copines ont trouvé 51 coquillages.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Peuvent-elles se les partager équitablement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D290600-E3B2-4A28-8411-6DEBD032B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4"/>
    </mc:Choice>
    <mc:Fallback xmlns="">
      <p:transition spd="slow" advTm="17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A27A1A-ED46-4260-814B-DD2746CA1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3"/>
    </mc:Choice>
    <mc:Fallback xmlns="">
      <p:transition spd="slow" advTm="10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FA4E9C0-CBA4-472B-98D1-936F5B0E8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8"/>
    </mc:Choice>
    <mc:Fallback xmlns="">
      <p:transition spd="slow" advTm="10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AF10C9-6F34-45E9-B2B3-FF6233D214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7"/>
    </mc:Choice>
    <mc:Fallback xmlns="">
      <p:transition spd="slow" advTm="10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>
                <a:solidFill>
                  <a:srgbClr val="0070C0"/>
                </a:solidFill>
                <a:latin typeface="Maiandra GD" panose="020E0502030308020204" pitchFamily="34" charset="0"/>
              </a:rPr>
              <a:t>504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B0ABE19-30A8-4537-B5B4-E2B4FC56F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9"/>
    </mc:Choice>
    <mc:Fallback xmlns="">
      <p:transition spd="slow" advTm="10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104B9B-E3C0-43C7-B001-8E3A0C576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3"/>
    </mc:Choice>
    <mc:Fallback xmlns="">
      <p:transition spd="slow" advTm="10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DC1922-5A47-40EA-865F-5E68BBB05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7"/>
    </mc:Choice>
    <mc:Fallback xmlns="">
      <p:transition spd="slow" advTm="10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22F24F-F376-42D2-A8C4-95FADF0AC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1"/>
    </mc:Choice>
    <mc:Fallback xmlns="">
      <p:transition spd="slow" advTm="10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93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Reconnaître les multiples de 3, de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147</cp:revision>
  <dcterms:created xsi:type="dcterms:W3CDTF">2013-01-27T09:55:18Z</dcterms:created>
  <dcterms:modified xsi:type="dcterms:W3CDTF">2018-10-31T09:07:04Z</dcterms:modified>
</cp:coreProperties>
</file>