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30/06/2018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Reconnaître les multiples de 20, de 25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</a:t>
            </a:r>
            <a:r>
              <a:rPr lang="fr-FR" i="1"/>
              <a:t>mental CM1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3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4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260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79B8125-C16B-48FB-8589-6436101DBD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32"/>
    </mc:Choice>
    <mc:Fallback xmlns="">
      <p:transition spd="slow" advTm="91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1 250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210157C-BACF-498B-B985-777914726A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6"/>
    </mc:Choice>
    <mc:Fallback xmlns="">
      <p:transition spd="slow" advTm="90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370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D8CBB9C-AD27-4099-A43F-CCA83466B0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81"/>
    </mc:Choice>
    <mc:Fallback xmlns="">
      <p:transition spd="slow" advTm="9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4 620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D34D2C0E-6758-400B-9191-C898B89313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8"/>
    </mc:Choice>
    <mc:Fallback xmlns="">
      <p:transition spd="slow" advTm="9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225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745949B-CDD2-4204-BFB0-3FC8107616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38"/>
    </mc:Choice>
    <mc:Fallback xmlns="">
      <p:transition spd="slow" advTm="91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3 160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459128F-116F-4E65-9F95-4A86778754F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74"/>
    </mc:Choice>
    <mc:Fallback xmlns="">
      <p:transition spd="slow" advTm="94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5 200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7973340-CFBD-48E9-93F9-D15C6F65BB6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90"/>
    </mc:Choice>
    <mc:Fallback xmlns="">
      <p:transition spd="slow" advTm="87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BD8B800A-9642-4F48-BBDD-80FD7EDDB9E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71"/>
    </mc:Choice>
    <mc:Fallback xmlns="">
      <p:transition spd="slow" advTm="9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AB699D7E-ED7B-4B62-A2CA-7250D791AC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94"/>
    </mc:Choice>
    <mc:Fallback xmlns="">
      <p:transition spd="slow" advTm="88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7 100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16C100E-99B1-450A-847F-FEFB17DB47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81"/>
    </mc:Choice>
    <mc:Fallback xmlns="">
      <p:transition spd="slow" advTm="83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8CB51C8-4119-4516-834B-228E5E2241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41"/>
    </mc:Choice>
    <mc:Fallback xmlns="">
      <p:transition spd="slow" advTm="86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400" dirty="0">
                <a:solidFill>
                  <a:srgbClr val="0070C0"/>
                </a:solidFill>
                <a:latin typeface="Maiandra GD" panose="020E0502030308020204" pitchFamily="34" charset="0"/>
              </a:rPr>
              <a:t>En mangeant, Mélina fait des petits tas de 20 frites. Dans son assiette, elle a 70 frites.</a:t>
            </a:r>
          </a:p>
          <a:p>
            <a:r>
              <a:rPr lang="fr-FR" sz="5400" i="1" dirty="0">
                <a:solidFill>
                  <a:srgbClr val="0070C0"/>
                </a:solidFill>
                <a:latin typeface="Maiandra GD" panose="020E0502030308020204" pitchFamily="34" charset="0"/>
              </a:rPr>
              <a:t>Quand elle aura fait ses tas, restera-t-il des frites en plus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178B681-9490-468E-AE95-178D6754617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250"/>
    </mc:Choice>
    <mc:Fallback xmlns="">
      <p:transition spd="slow" advTm="19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604510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 / 25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 / 25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 / 25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rien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2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20 / 25</a:t>
                      </a:r>
                      <a:endParaRPr lang="fr-FR" sz="4800" b="1" dirty="0">
                        <a:solidFill>
                          <a:srgbClr val="00B050"/>
                        </a:solidFill>
                        <a:latin typeface="Maiandra GD" panose="020E0502030308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Oui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480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60CBCFD-BD47-496A-ACAB-325D046A3A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967"/>
    </mc:Choice>
    <mc:Fallback xmlns="">
      <p:transition spd="slow" advTm="896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2 225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05886AD-75AF-4A2A-BAA5-E31E6948D4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41"/>
    </mc:Choice>
    <mc:Fallback xmlns="">
      <p:transition spd="slow" advTm="91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600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FBE9647-9CCE-406D-90C7-AE40957A9A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9"/>
    </mc:Choice>
    <mc:Fallback xmlns="">
      <p:transition spd="slow" advTm="81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880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C097015-3E89-4740-A444-7583AF98C7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97"/>
    </mc:Choice>
    <mc:Fallback xmlns="">
      <p:transition spd="slow" advTm="8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236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0003755-D8A7-4990-BB0A-E02E92FD0A6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7"/>
    </mc:Choice>
    <mc:Fallback xmlns="">
      <p:transition spd="slow" advTm="90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870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3D53F94-60D7-4A27-9558-895CAB96BB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01"/>
    </mc:Choice>
    <mc:Fallback xmlns="">
      <p:transition spd="slow" advTm="93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3 400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639A149-1EA5-4F8F-B1C1-189C560E2C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68"/>
    </mc:Choice>
    <mc:Fallback xmlns="">
      <p:transition spd="slow" advTm="91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142</Words>
  <Application>Microsoft Office PowerPoint</Application>
  <PresentationFormat>Affichage à l'écran (4:3)</PresentationFormat>
  <Paragraphs>62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Reconnaître les multiples de 20, de 25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146</cp:revision>
  <dcterms:created xsi:type="dcterms:W3CDTF">2013-01-27T09:55:18Z</dcterms:created>
  <dcterms:modified xsi:type="dcterms:W3CDTF">2018-06-30T11:41:06Z</dcterms:modified>
</cp:coreProperties>
</file>