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2, de 5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3E2CF5-3FA5-4D53-A462-5FA7BE33D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7"/>
    </mc:Choice>
    <mc:Fallback xmlns="">
      <p:transition spd="slow" advTm="12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773B19-598F-4490-B200-086399B35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2"/>
    </mc:Choice>
    <mc:Fallback xmlns="">
      <p:transition spd="slow" advTm="1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8F2F8A7-797D-4324-912D-EF674EE0C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6"/>
    </mc:Choice>
    <mc:Fallback xmlns="">
      <p:transition spd="slow" advTm="11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3089BF-2C01-4D8B-B9C1-7467FE374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1"/>
    </mc:Choice>
    <mc:Fallback xmlns="">
      <p:transition spd="slow" advTm="11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9A46146-4701-47CE-A765-6CFB45207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1"/>
    </mc:Choice>
    <mc:Fallback xmlns="">
      <p:transition spd="slow" advTm="10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954794-7997-42CD-A54E-23AA5E76F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7"/>
    </mc:Choice>
    <mc:Fallback xmlns="">
      <p:transition spd="slow" advTm="11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6E9242-65C7-4666-AC72-3D9DFB919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4"/>
    </mc:Choice>
    <mc:Fallback xmlns="">
      <p:transition spd="slow" advTm="12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A733A6B-89E8-4437-8B98-D176C548C8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1"/>
    </mc:Choice>
    <mc:Fallback xmlns="">
      <p:transition spd="slow" advTm="12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0D73CB-EEEF-4B44-9477-427A1481C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6"/>
    </mc:Choice>
    <mc:Fallback xmlns="">
      <p:transition spd="slow" advTm="11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971EED-06C6-4763-8E1A-BCC2E9D94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9"/>
    </mc:Choice>
    <mc:Fallback xmlns="">
      <p:transition spd="slow" advTm="12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07FD32-48D4-42AB-95C0-68A242FCE9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9"/>
    </mc:Choice>
    <mc:Fallback xmlns="">
      <p:transition spd="slow" advTm="11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Chahid souhaite porter 13 noix, en en prenant autant dans </a:t>
            </a:r>
            <a:r>
              <a:rPr lang="fr-FR" sz="6600">
                <a:solidFill>
                  <a:srgbClr val="0070C0"/>
                </a:solidFill>
                <a:latin typeface="Maiandra GD" panose="020E0502030308020204" pitchFamily="34" charset="0"/>
              </a:rPr>
              <a:t>ses 2 mains</a:t>
            </a:r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Est-ce possible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120AC2-1924-4FD0-B87C-97D309DE72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6"/>
    </mc:Choice>
    <mc:Fallback xmlns="">
      <p:transition spd="slow" advTm="16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1569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2/5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2/5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2/5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2/5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Non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68E564-6CA3-45EE-A1A3-E2E23969F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9"/>
    </mc:Choice>
    <mc:Fallback xmlns="">
      <p:transition spd="slow" advTm="10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6C8BA8-DCF4-4077-A248-A7F601E1D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3"/>
    </mc:Choice>
    <mc:Fallback xmlns="">
      <p:transition spd="slow" advTm="10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A7DD2A-A081-4751-8B23-A289BDA47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0"/>
    </mc:Choice>
    <mc:Fallback xmlns="">
      <p:transition spd="slow" advTm="11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6DCF7D-7208-4CFB-8577-CD027CD6F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9"/>
    </mc:Choice>
    <mc:Fallback xmlns="">
      <p:transition spd="slow" advTm="11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54E9D1-4794-4095-9888-895C6A91F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2"/>
    </mc:Choice>
    <mc:Fallback xmlns="">
      <p:transition spd="slow" advTm="12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4A46AF-F9B8-430F-8E40-6E819DB8FD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9"/>
    </mc:Choice>
    <mc:Fallback xmlns="">
      <p:transition spd="slow" advTm="12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140FD9-F0E4-42C1-B497-771350F02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"/>
    </mc:Choice>
    <mc:Fallback xmlns="">
      <p:transition spd="slow" advTm="10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111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Reconnaître les multiples de 2, de 5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140</cp:revision>
  <dcterms:created xsi:type="dcterms:W3CDTF">2013-01-27T09:55:18Z</dcterms:created>
  <dcterms:modified xsi:type="dcterms:W3CDTF">2018-06-30T08:10:12Z</dcterms:modified>
</cp:coreProperties>
</file>